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87" r:id="rId2"/>
    <p:sldId id="281" r:id="rId3"/>
    <p:sldId id="1373" r:id="rId4"/>
    <p:sldId id="1420" r:id="rId5"/>
    <p:sldId id="1423" r:id="rId6"/>
    <p:sldId id="1422" r:id="rId7"/>
    <p:sldId id="1421" r:id="rId8"/>
    <p:sldId id="467" r:id="rId9"/>
    <p:sldId id="1216" r:id="rId10"/>
    <p:sldId id="1425" r:id="rId11"/>
    <p:sldId id="1424" r:id="rId12"/>
    <p:sldId id="1426" r:id="rId13"/>
    <p:sldId id="532" r:id="rId14"/>
    <p:sldId id="1348" r:id="rId15"/>
    <p:sldId id="1427" r:id="rId16"/>
    <p:sldId id="1415" r:id="rId17"/>
    <p:sldId id="1428" r:id="rId18"/>
    <p:sldId id="275" r:id="rId19"/>
    <p:sldId id="1365" r:id="rId20"/>
    <p:sldId id="1432" r:id="rId21"/>
    <p:sldId id="1429" r:id="rId22"/>
    <p:sldId id="1434" r:id="rId23"/>
    <p:sldId id="1435" r:id="rId24"/>
    <p:sldId id="1364" r:id="rId25"/>
    <p:sldId id="1430" r:id="rId26"/>
    <p:sldId id="1431" r:id="rId27"/>
    <p:sldId id="1417" r:id="rId2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28/10/2025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047B9-3236-B3D0-2902-16FF005FD1E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DD310F2-E296-9481-030A-1BFFF71B2A1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E9A03C3-D08A-47B5-8714-FA7BBD5E2EF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D374AFF-D9FC-2E57-77C0-0C7A1CA7FBA8}"/>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3075771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r>
              <a:rPr lang="fr-FR" dirty="0"/>
              <a:t>CP – P1</a:t>
            </a:r>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FEFD3-6319-4292-F560-C6867EB179C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E173BD9-9758-12A2-84EC-9ECE53F61CD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91B060F-E23A-3DB3-C117-30418FE15FD8}"/>
              </a:ext>
            </a:extLst>
          </p:cNvPr>
          <p:cNvSpPr>
            <a:spLocks noGrp="1"/>
          </p:cNvSpPr>
          <p:nvPr>
            <p:ph type="body" idx="1"/>
          </p:nvPr>
        </p:nvSpPr>
        <p:spPr/>
        <p:txBody>
          <a:bodyPr/>
          <a:lstStyle/>
          <a:p>
            <a:r>
              <a:rPr lang="fr-FR" dirty="0"/>
              <a:t>CP – P1</a:t>
            </a:r>
          </a:p>
        </p:txBody>
      </p:sp>
      <p:sp>
        <p:nvSpPr>
          <p:cNvPr id="4" name="Espace réservé du numéro de diapositive 3">
            <a:extLst>
              <a:ext uri="{FF2B5EF4-FFF2-40B4-BE49-F238E27FC236}">
                <a16:creationId xmlns:a16="http://schemas.microsoft.com/office/drawing/2014/main" id="{2D42B65F-95A8-C392-4AA2-88596538BCE8}"/>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23292736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A1B33-D6AF-4E94-0D82-38A9B7267AF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CB97C66-F218-B4E7-96F6-AB8EDC2D69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E44EFF7-1464-2228-CC61-F5C6F0CDD55F}"/>
              </a:ext>
            </a:extLst>
          </p:cNvPr>
          <p:cNvSpPr>
            <a:spLocks noGrp="1"/>
          </p:cNvSpPr>
          <p:nvPr>
            <p:ph type="body" idx="1"/>
          </p:nvPr>
        </p:nvSpPr>
        <p:spPr/>
        <p:txBody>
          <a:bodyPr/>
          <a:lstStyle/>
          <a:p>
            <a:r>
              <a:rPr lang="fr-FR" dirty="0"/>
              <a:t>CP – P3</a:t>
            </a:r>
          </a:p>
        </p:txBody>
      </p:sp>
      <p:sp>
        <p:nvSpPr>
          <p:cNvPr id="4" name="Espace réservé du numéro de diapositive 3">
            <a:extLst>
              <a:ext uri="{FF2B5EF4-FFF2-40B4-BE49-F238E27FC236}">
                <a16:creationId xmlns:a16="http://schemas.microsoft.com/office/drawing/2014/main" id="{02A4BD75-DB56-7E7C-AF90-5D2214012031}"/>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777940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A4AC02-2DCA-AC68-7BAA-A2251A33923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68D92AA-25F8-DEDA-D33C-D90F6DCCE8F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B63F894-178B-E227-5F91-B209EEC7654E}"/>
              </a:ext>
            </a:extLst>
          </p:cNvPr>
          <p:cNvSpPr>
            <a:spLocks noGrp="1"/>
          </p:cNvSpPr>
          <p:nvPr>
            <p:ph type="body" idx="1"/>
          </p:nvPr>
        </p:nvSpPr>
        <p:spPr/>
        <p:txBody>
          <a:bodyPr/>
          <a:lstStyle/>
          <a:p>
            <a:r>
              <a:rPr lang="fr-FR" dirty="0"/>
              <a:t>CP – P3</a:t>
            </a:r>
          </a:p>
        </p:txBody>
      </p:sp>
      <p:sp>
        <p:nvSpPr>
          <p:cNvPr id="4" name="Espace réservé du numéro de diapositive 3">
            <a:extLst>
              <a:ext uri="{FF2B5EF4-FFF2-40B4-BE49-F238E27FC236}">
                <a16:creationId xmlns:a16="http://schemas.microsoft.com/office/drawing/2014/main" id="{6A456EFC-F874-A002-F16E-181FBE0F3B35}"/>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949967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63644-D4E4-1804-F19D-E4DC4F5F3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A504BE-21A4-F26A-125B-04FDFAF9AB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4658D05-18C5-03B1-4A1E-1A1C1993F22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395F484-A3D5-2EF8-C3A7-762573B62940}"/>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4097084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3CFAB-C212-3A93-872F-04DC6D4E0FE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9E31C2E-2BDE-9BBF-76CC-2491CBE9E7B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850DD7E-B1D9-5094-66E7-A69A874258A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3386662-6DAA-AAE1-AF57-93697E6C9D0F}"/>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42000681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1E263-3F6D-5D70-0F30-F5C0791188F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F018080-3955-59B2-3CE4-EB25A3D7DA1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D7C1D6-41E2-C920-F61C-2E8CD13CA4F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D961CE6-C48E-59A6-814B-4858D84FC480}"/>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2374086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62B85-EA9A-58F7-0D5F-115EF027CEF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E90CE3B-0FE6-3FD0-B389-A0B10D0C7EE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ABC6789-6996-5B77-14C3-214560BB6CE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AF97445-C2FB-EAD1-3A99-312421D34ED3}"/>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41004771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B7A3B-2BAF-C46A-A2CD-313E06FA9C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E39EC79-B42C-6137-9CE7-0AE7670E8DC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21EDC2C-5112-6188-4D07-10DBFEB8300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366656E-50F5-8F29-388F-CCF268363043}"/>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2111787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3C077-31FD-4F78-6564-A14240121B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B355E50-3289-8448-4441-AF7EC88C28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0AD0F7F-1D3F-EA6D-6EE4-537DA995560C}"/>
              </a:ext>
            </a:extLst>
          </p:cNvPr>
          <p:cNvSpPr>
            <a:spLocks noGrp="1"/>
          </p:cNvSpPr>
          <p:nvPr>
            <p:ph type="body" idx="1"/>
          </p:nvPr>
        </p:nvSpPr>
        <p:spPr/>
        <p:txBody>
          <a:bodyPr/>
          <a:lstStyle/>
          <a:p>
            <a:r>
              <a:rPr lang="fr-FR" dirty="0"/>
              <a:t>Les élèves doivent observer ce qui est affiché pour l’expliquer. Interroger un ou deux élèves et les aider à verbaliser qu’il s’agit de différentes écritures du nombre 25 en CP et 121 en CE1, comme ils l’ont déjà vu plusieurs fois.</a:t>
            </a:r>
          </a:p>
        </p:txBody>
      </p:sp>
      <p:sp>
        <p:nvSpPr>
          <p:cNvPr id="4" name="Espace réservé du numéro de diapositive 3">
            <a:extLst>
              <a:ext uri="{FF2B5EF4-FFF2-40B4-BE49-F238E27FC236}">
                <a16:creationId xmlns:a16="http://schemas.microsoft.com/office/drawing/2014/main" id="{9C259168-C415-9E65-5214-EBB54327337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59606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9CEF1-98F3-DD5B-14C8-F9C90D481F2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D7CFA36-FE3C-156A-97FC-4323645FD9D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48A48D0-59BC-5C00-3781-944285506A2C}"/>
              </a:ext>
            </a:extLst>
          </p:cNvPr>
          <p:cNvSpPr>
            <a:spLocks noGrp="1"/>
          </p:cNvSpPr>
          <p:nvPr>
            <p:ph type="body" idx="1"/>
          </p:nvPr>
        </p:nvSpPr>
        <p:spPr/>
        <p:txBody>
          <a:bodyPr/>
          <a:lstStyle/>
          <a:p>
            <a:r>
              <a:rPr lang="fr-FR" dirty="0"/>
              <a:t>CP - Faire rappeler par un ou deux élèves ce qu’est un double. Reformuler si besoin. </a:t>
            </a:r>
          </a:p>
          <a:p>
            <a:r>
              <a:rPr lang="fr-FR" dirty="0"/>
              <a:t>Dire aux élèves : Nous avons vu ce qu’étaient les doubles. Savez-vous ce que sont les moitiés? Laisser les élèves s’exprimer. </a:t>
            </a:r>
          </a:p>
          <a:p>
            <a:r>
              <a:rPr lang="fr-FR" dirty="0"/>
              <a:t>Expliciter : On peut dire que prendre la moitié, c’est faire l’inverse du double : prendre la moitié de quelque chose, c’est séparer en deux quantités, deux parts égales, et prendre une de ces parts.</a:t>
            </a:r>
          </a:p>
        </p:txBody>
      </p:sp>
      <p:sp>
        <p:nvSpPr>
          <p:cNvPr id="4" name="Espace réservé du numéro de diapositive 3">
            <a:extLst>
              <a:ext uri="{FF2B5EF4-FFF2-40B4-BE49-F238E27FC236}">
                <a16:creationId xmlns:a16="http://schemas.microsoft.com/office/drawing/2014/main" id="{87CF86B7-F4F7-7339-EA29-368B2DFC11B7}"/>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1722760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60A2-6FD0-1B96-7204-98A1668AD85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302A99-A275-C51B-6D00-9090CE6A02F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E178BB3-9F04-4261-A963-49CC9DB5B5C1}"/>
              </a:ext>
            </a:extLst>
          </p:cNvPr>
          <p:cNvSpPr>
            <a:spLocks noGrp="1"/>
          </p:cNvSpPr>
          <p:nvPr>
            <p:ph type="body" idx="1"/>
          </p:nvPr>
        </p:nvSpPr>
        <p:spPr/>
        <p:txBody>
          <a:bodyPr/>
          <a:lstStyle/>
          <a:p>
            <a:r>
              <a:rPr lang="fr-FR" dirty="0"/>
              <a:t>CP – Distribuer un nombre pair de jetons. Laisser 2 min de recherche, puis corriger : Tout le monde avait 12 cubes. Si je sépare en deux, j’aurai deux parts de 6 cubes. Donc la moitié de 12, c’est 6. On peut l’écrire comme ça: «12 = 6 + 6». On retrouve la même opération que pour les doubles ! Le double de 6, c’est 12; la moitié de 12, c’est 6.</a:t>
            </a:r>
          </a:p>
        </p:txBody>
      </p:sp>
      <p:sp>
        <p:nvSpPr>
          <p:cNvPr id="4" name="Espace réservé du numéro de diapositive 3">
            <a:extLst>
              <a:ext uri="{FF2B5EF4-FFF2-40B4-BE49-F238E27FC236}">
                <a16:creationId xmlns:a16="http://schemas.microsoft.com/office/drawing/2014/main" id="{AD2CE63D-F615-6994-DE29-8F45D5A860B2}"/>
              </a:ext>
            </a:extLst>
          </p:cNvPr>
          <p:cNvSpPr>
            <a:spLocks noGrp="1"/>
          </p:cNvSpPr>
          <p:nvPr>
            <p:ph type="sldNum" sz="quarter" idx="5"/>
          </p:nvPr>
        </p:nvSpPr>
        <p:spPr/>
        <p:txBody>
          <a:bodyPr/>
          <a:lstStyle/>
          <a:p>
            <a:fld id="{6346C204-3D0E-43E8-BBCD-7E99DCEB2462}" type="slidenum">
              <a:rPr lang="fr-FR" smtClean="0"/>
              <a:t>25</a:t>
            </a:fld>
            <a:endParaRPr lang="fr-FR"/>
          </a:p>
        </p:txBody>
      </p:sp>
    </p:spTree>
    <p:extLst>
      <p:ext uri="{BB962C8B-B14F-4D97-AF65-F5344CB8AC3E}">
        <p14:creationId xmlns:p14="http://schemas.microsoft.com/office/powerpoint/2010/main" val="15014775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44DF7-FA01-FB8A-8D39-9CD346913D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D263F6-42EB-CA19-F534-60D9767ABA8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1129277-E173-66FC-082D-F03D44BBE7F7}"/>
              </a:ext>
            </a:extLst>
          </p:cNvPr>
          <p:cNvSpPr>
            <a:spLocks noGrp="1"/>
          </p:cNvSpPr>
          <p:nvPr>
            <p:ph type="body" idx="1"/>
          </p:nvPr>
        </p:nvSpPr>
        <p:spPr/>
        <p:txBody>
          <a:bodyPr/>
          <a:lstStyle/>
          <a:p>
            <a:r>
              <a:rPr lang="fr-FR" dirty="0"/>
              <a:t>CP - Corriger en formulant de la même façon: La moitié de 10, c’est 5 car 10 = 5 + 5. Demander ensuite la moitié de 3 et corriger: Faire la moitié de certains nombres est difficile (ce n’est pas impossible), car il faudrait cou per en deux l’objet qu’on partage. Nous allons apprendre les moitiés des nombres pour lesquels ça tombe juste (les nombres pairs): 2, 4, 6, 8…</a:t>
            </a:r>
          </a:p>
        </p:txBody>
      </p:sp>
      <p:sp>
        <p:nvSpPr>
          <p:cNvPr id="4" name="Espace réservé du numéro de diapositive 3">
            <a:extLst>
              <a:ext uri="{FF2B5EF4-FFF2-40B4-BE49-F238E27FC236}">
                <a16:creationId xmlns:a16="http://schemas.microsoft.com/office/drawing/2014/main" id="{21F12AE6-A2E3-1206-D286-CDB8D7E69A6A}"/>
              </a:ext>
            </a:extLst>
          </p:cNvPr>
          <p:cNvSpPr>
            <a:spLocks noGrp="1"/>
          </p:cNvSpPr>
          <p:nvPr>
            <p:ph type="sldNum" sz="quarter" idx="5"/>
          </p:nvPr>
        </p:nvSpPr>
        <p:spPr/>
        <p:txBody>
          <a:bodyPr/>
          <a:lstStyle/>
          <a:p>
            <a:fld id="{6346C204-3D0E-43E8-BBCD-7E99DCEB2462}" type="slidenum">
              <a:rPr lang="fr-FR" smtClean="0"/>
              <a:t>26</a:t>
            </a:fld>
            <a:endParaRPr lang="fr-FR"/>
          </a:p>
        </p:txBody>
      </p:sp>
    </p:spTree>
    <p:extLst>
      <p:ext uri="{BB962C8B-B14F-4D97-AF65-F5344CB8AC3E}">
        <p14:creationId xmlns:p14="http://schemas.microsoft.com/office/powerpoint/2010/main" val="2835115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DE479-4A0B-04D8-E64B-C2E6AFBD5B9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A500888-B74D-8889-4FCC-EE4EF0E790C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F8DEBA5-6514-A737-BB15-2C79CAEBF63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ADA714C-4C78-AE2A-0CD7-C062CD601B30}"/>
              </a:ext>
            </a:extLst>
          </p:cNvPr>
          <p:cNvSpPr>
            <a:spLocks noGrp="1"/>
          </p:cNvSpPr>
          <p:nvPr>
            <p:ph type="sldNum" sz="quarter" idx="5"/>
          </p:nvPr>
        </p:nvSpPr>
        <p:spPr/>
        <p:txBody>
          <a:bodyPr/>
          <a:lstStyle/>
          <a:p>
            <a:fld id="{6346C204-3D0E-43E8-BBCD-7E99DCEB2462}" type="slidenum">
              <a:rPr lang="fr-FR" smtClean="0"/>
              <a:t>27</a:t>
            </a:fld>
            <a:endParaRPr lang="fr-FR"/>
          </a:p>
        </p:txBody>
      </p:sp>
    </p:spTree>
    <p:extLst>
      <p:ext uri="{BB962C8B-B14F-4D97-AF65-F5344CB8AC3E}">
        <p14:creationId xmlns:p14="http://schemas.microsoft.com/office/powerpoint/2010/main" val="1651303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48EE4-188C-48F2-D7FE-4801568511F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66EE300-1965-F2B5-E5DF-AFFB9686675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CA52DA-43BD-BFDA-A23E-5B0C86C3AC2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9B76C45-8CBC-026C-A053-4C20929D8A1A}"/>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2033453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70E2F-EB23-DEB7-EE68-3C80F375834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BB20949-90CE-F4E3-782E-F7D5DE91D22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A9D0219-FAC4-DBC5-932B-E707EEFB0F7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2E8997A-49FD-B1A4-3D31-2E1C21330280}"/>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590882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4F6EC5-3CEC-8D0D-4B30-AD5C1C89456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F67F04-8318-DB4C-ADC5-C4712B73A0E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9005B00-E646-8504-55BF-6ACAF149AB9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23A06FA-AA89-33D3-8DBA-5B0990EAE691}"/>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1569448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ADD4C7-2B1D-8904-C64E-781FC9DFD68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B1657F9-F5AB-C8C7-DDBF-6F99B5E2E62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9EBE7B-1D1C-B91A-D8C3-E6F10C3397D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F6A214B-BFCC-52B4-9CB9-0ABDDFF2C07B}"/>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2229090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EFBDA-B822-86E1-8B55-C4354C29DEB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D373D81-97E0-4CD3-4BB7-A0E657B6CDB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1E0E14A-ECAF-CC8C-545B-12BF6719B12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E190989-CFFE-F37C-33B7-8BD893A0B762}"/>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433551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6A54D5-17BF-8E8C-6950-1AED249982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530F7AD-668A-9D1F-5912-51E37B4E7FB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73DD3DC-C292-508A-02F3-51F64BDAA3F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E10A425-D352-242D-AC01-1C67FBA676DE}"/>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2546976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5.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9.jpe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9.jpe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43</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98C90-FCED-9612-19E0-50869227F041}"/>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AB43CD8F-225D-2AD2-680E-179A81AF9F57}"/>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2" name="ZoneTexte 1">
            <a:extLst>
              <a:ext uri="{FF2B5EF4-FFF2-40B4-BE49-F238E27FC236}">
                <a16:creationId xmlns:a16="http://schemas.microsoft.com/office/drawing/2014/main" id="{BEE239B5-8AB3-33CD-9A22-AC8B9A5CB49F}"/>
              </a:ext>
            </a:extLst>
          </p:cNvPr>
          <p:cNvSpPr txBox="1"/>
          <p:nvPr/>
        </p:nvSpPr>
        <p:spPr>
          <a:xfrm>
            <a:off x="2342046" y="1628880"/>
            <a:ext cx="1594113" cy="584775"/>
          </a:xfrm>
          <a:prstGeom prst="rect">
            <a:avLst/>
          </a:prstGeom>
          <a:noFill/>
        </p:spPr>
        <p:txBody>
          <a:bodyPr wrap="square" rtlCol="0">
            <a:spAutoFit/>
          </a:bodyPr>
          <a:lstStyle/>
          <a:p>
            <a:r>
              <a:rPr lang="fr-FR" sz="3200" dirty="0"/>
              <a:t>Calcule</a:t>
            </a:r>
          </a:p>
        </p:txBody>
      </p:sp>
      <p:cxnSp>
        <p:nvCxnSpPr>
          <p:cNvPr id="3" name="Connecteur droit 2">
            <a:extLst>
              <a:ext uri="{FF2B5EF4-FFF2-40B4-BE49-F238E27FC236}">
                <a16:creationId xmlns:a16="http://schemas.microsoft.com/office/drawing/2014/main" id="{47D7E5E7-4180-E0E0-B236-FDA3169D452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8" name="Image 7">
            <a:extLst>
              <a:ext uri="{FF2B5EF4-FFF2-40B4-BE49-F238E27FC236}">
                <a16:creationId xmlns:a16="http://schemas.microsoft.com/office/drawing/2014/main" id="{84ED2C39-4A2C-E5FE-C9F5-CF26E5F1FB35}"/>
              </a:ext>
            </a:extLst>
          </p:cNvPr>
          <p:cNvPicPr>
            <a:picLocks noChangeAspect="1"/>
          </p:cNvPicPr>
          <p:nvPr/>
        </p:nvPicPr>
        <p:blipFill>
          <a:blip r:embed="rId3"/>
          <a:srcRect t="13596" b="13650"/>
          <a:stretch>
            <a:fillRect/>
          </a:stretch>
        </p:blipFill>
        <p:spPr>
          <a:xfrm>
            <a:off x="1134903" y="236774"/>
            <a:ext cx="1038797" cy="755747"/>
          </a:xfrm>
          <a:prstGeom prst="rect">
            <a:avLst/>
          </a:prstGeom>
        </p:spPr>
      </p:pic>
      <p:pic>
        <p:nvPicPr>
          <p:cNvPr id="10" name="Image 9">
            <a:extLst>
              <a:ext uri="{FF2B5EF4-FFF2-40B4-BE49-F238E27FC236}">
                <a16:creationId xmlns:a16="http://schemas.microsoft.com/office/drawing/2014/main" id="{936FCD54-AFD8-871C-EA3C-F98A440498A4}"/>
              </a:ext>
            </a:extLst>
          </p:cNvPr>
          <p:cNvPicPr>
            <a:picLocks noChangeAspect="1"/>
          </p:cNvPicPr>
          <p:nvPr/>
        </p:nvPicPr>
        <p:blipFill>
          <a:blip r:embed="rId4"/>
          <a:stretch>
            <a:fillRect/>
          </a:stretch>
        </p:blipFill>
        <p:spPr>
          <a:xfrm>
            <a:off x="10537699" y="236774"/>
            <a:ext cx="1184838" cy="1684494"/>
          </a:xfrm>
          <a:prstGeom prst="rect">
            <a:avLst/>
          </a:prstGeom>
        </p:spPr>
      </p:pic>
      <p:pic>
        <p:nvPicPr>
          <p:cNvPr id="13" name="Image 12">
            <a:extLst>
              <a:ext uri="{FF2B5EF4-FFF2-40B4-BE49-F238E27FC236}">
                <a16:creationId xmlns:a16="http://schemas.microsoft.com/office/drawing/2014/main" id="{5D09B16A-3212-82A5-A752-24A42B5E3603}"/>
              </a:ext>
            </a:extLst>
          </p:cNvPr>
          <p:cNvPicPr>
            <a:picLocks noChangeAspect="1"/>
          </p:cNvPicPr>
          <p:nvPr/>
        </p:nvPicPr>
        <p:blipFill>
          <a:blip r:embed="rId5"/>
          <a:stretch>
            <a:fillRect/>
          </a:stretch>
        </p:blipFill>
        <p:spPr>
          <a:xfrm>
            <a:off x="6493382" y="873128"/>
            <a:ext cx="3524918" cy="5438446"/>
          </a:xfrm>
          <a:prstGeom prst="rect">
            <a:avLst/>
          </a:prstGeom>
        </p:spPr>
      </p:pic>
      <p:sp>
        <p:nvSpPr>
          <p:cNvPr id="7" name="ZoneTexte 6">
            <a:extLst>
              <a:ext uri="{FF2B5EF4-FFF2-40B4-BE49-F238E27FC236}">
                <a16:creationId xmlns:a16="http://schemas.microsoft.com/office/drawing/2014/main" id="{EA72BF78-D6EF-94AB-BE71-C21AB1FAF65E}"/>
              </a:ext>
            </a:extLst>
          </p:cNvPr>
          <p:cNvSpPr txBox="1"/>
          <p:nvPr/>
        </p:nvSpPr>
        <p:spPr>
          <a:xfrm>
            <a:off x="390418" y="2969903"/>
            <a:ext cx="5106256" cy="2862322"/>
          </a:xfrm>
          <a:prstGeom prst="rect">
            <a:avLst/>
          </a:prstGeom>
          <a:noFill/>
        </p:spPr>
        <p:txBody>
          <a:bodyPr wrap="square">
            <a:spAutoFit/>
          </a:bodyPr>
          <a:lstStyle/>
          <a:p>
            <a:r>
              <a:rPr lang="fr-FR" sz="3600" dirty="0"/>
              <a:t>10 – 1 = …   9 – 2 = …  12 – 1 = …  17 – 2 = … 25 – 1 = …  18 – 2 = …  21 – 1 = …  37 – 2 = … 40 – 1 = …  55 – 2 = …</a:t>
            </a:r>
          </a:p>
        </p:txBody>
      </p:sp>
    </p:spTree>
    <p:extLst>
      <p:ext uri="{BB962C8B-B14F-4D97-AF65-F5344CB8AC3E}">
        <p14:creationId xmlns:p14="http://schemas.microsoft.com/office/powerpoint/2010/main" val="1555588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92462-20DD-3971-8458-DBBCB3646C6E}"/>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8FD342B-C7B8-077E-D973-0DE30D7FC463}"/>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75C0811C-E614-6949-381B-DAC07C37A91A}"/>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8" name="Image 7">
            <a:extLst>
              <a:ext uri="{FF2B5EF4-FFF2-40B4-BE49-F238E27FC236}">
                <a16:creationId xmlns:a16="http://schemas.microsoft.com/office/drawing/2014/main" id="{199CE962-FA10-077D-D076-B405CA2148F4}"/>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pic>
        <p:nvPicPr>
          <p:cNvPr id="7" name="Image 6">
            <a:extLst>
              <a:ext uri="{FF2B5EF4-FFF2-40B4-BE49-F238E27FC236}">
                <a16:creationId xmlns:a16="http://schemas.microsoft.com/office/drawing/2014/main" id="{33D8F357-2D77-0D55-F80F-164E76DA1456}"/>
              </a:ext>
            </a:extLst>
          </p:cNvPr>
          <p:cNvPicPr>
            <a:picLocks noChangeAspect="1"/>
          </p:cNvPicPr>
          <p:nvPr/>
        </p:nvPicPr>
        <p:blipFill>
          <a:blip r:embed="rId4"/>
          <a:stretch>
            <a:fillRect/>
          </a:stretch>
        </p:blipFill>
        <p:spPr>
          <a:xfrm>
            <a:off x="6446610" y="1387305"/>
            <a:ext cx="4120754" cy="4623077"/>
          </a:xfrm>
          <a:prstGeom prst="rect">
            <a:avLst/>
          </a:prstGeom>
        </p:spPr>
      </p:pic>
      <p:sp>
        <p:nvSpPr>
          <p:cNvPr id="9" name="ZoneTexte 8">
            <a:extLst>
              <a:ext uri="{FF2B5EF4-FFF2-40B4-BE49-F238E27FC236}">
                <a16:creationId xmlns:a16="http://schemas.microsoft.com/office/drawing/2014/main" id="{BA17F2D8-CA4C-6AA4-F6D9-9BE072DF00C1}"/>
              </a:ext>
            </a:extLst>
          </p:cNvPr>
          <p:cNvSpPr txBox="1"/>
          <p:nvPr/>
        </p:nvSpPr>
        <p:spPr>
          <a:xfrm>
            <a:off x="390418" y="2969903"/>
            <a:ext cx="5106256" cy="2862322"/>
          </a:xfrm>
          <a:prstGeom prst="rect">
            <a:avLst/>
          </a:prstGeom>
          <a:noFill/>
        </p:spPr>
        <p:txBody>
          <a:bodyPr wrap="square">
            <a:spAutoFit/>
          </a:bodyPr>
          <a:lstStyle/>
          <a:p>
            <a:r>
              <a:rPr lang="fr-FR" sz="3600" dirty="0"/>
              <a:t>10 – 1 = …   9 – 2 = …  12 – 1 = …  17 – 2 = … 25 – 1 = …  18 – 2 = …  21 – 1 = …  37 – 2 = … 40 – 1 = …  55 – 2 = …</a:t>
            </a:r>
          </a:p>
        </p:txBody>
      </p:sp>
    </p:spTree>
    <p:extLst>
      <p:ext uri="{BB962C8B-B14F-4D97-AF65-F5344CB8AC3E}">
        <p14:creationId xmlns:p14="http://schemas.microsoft.com/office/powerpoint/2010/main" val="1642625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54152-E31F-9F83-AB24-5CC8C459231E}"/>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AFD2740-988C-7FDF-10BE-8BF0CF2E7FF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3" name="Connecteur droit 2">
            <a:extLst>
              <a:ext uri="{FF2B5EF4-FFF2-40B4-BE49-F238E27FC236}">
                <a16:creationId xmlns:a16="http://schemas.microsoft.com/office/drawing/2014/main" id="{9E34D89B-C043-773A-F6A2-7BE37AA4B15A}"/>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8" name="Image 7">
            <a:extLst>
              <a:ext uri="{FF2B5EF4-FFF2-40B4-BE49-F238E27FC236}">
                <a16:creationId xmlns:a16="http://schemas.microsoft.com/office/drawing/2014/main" id="{6ADDE9CE-68DC-B0B4-9597-D0FEC1ADAF5A}"/>
              </a:ext>
            </a:extLst>
          </p:cNvPr>
          <p:cNvPicPr>
            <a:picLocks noChangeAspect="1"/>
          </p:cNvPicPr>
          <p:nvPr/>
        </p:nvPicPr>
        <p:blipFill>
          <a:blip r:embed="rId3"/>
          <a:srcRect t="13596" b="13650"/>
          <a:stretch>
            <a:fillRect/>
          </a:stretch>
        </p:blipFill>
        <p:spPr>
          <a:xfrm>
            <a:off x="1220358" y="125950"/>
            <a:ext cx="1038797" cy="755747"/>
          </a:xfrm>
          <a:prstGeom prst="rect">
            <a:avLst/>
          </a:prstGeom>
        </p:spPr>
      </p:pic>
      <p:sp>
        <p:nvSpPr>
          <p:cNvPr id="9" name="ZoneTexte 8">
            <a:extLst>
              <a:ext uri="{FF2B5EF4-FFF2-40B4-BE49-F238E27FC236}">
                <a16:creationId xmlns:a16="http://schemas.microsoft.com/office/drawing/2014/main" id="{3ABE0F9C-DC4F-179B-340A-986EC639CDA1}"/>
              </a:ext>
            </a:extLst>
          </p:cNvPr>
          <p:cNvSpPr txBox="1"/>
          <p:nvPr/>
        </p:nvSpPr>
        <p:spPr>
          <a:xfrm>
            <a:off x="390418" y="2969903"/>
            <a:ext cx="5106256" cy="2862322"/>
          </a:xfrm>
          <a:prstGeom prst="rect">
            <a:avLst/>
          </a:prstGeom>
          <a:noFill/>
        </p:spPr>
        <p:txBody>
          <a:bodyPr wrap="square">
            <a:spAutoFit/>
          </a:bodyPr>
          <a:lstStyle/>
          <a:p>
            <a:r>
              <a:rPr lang="fr-FR" sz="3600" dirty="0"/>
              <a:t>10 – 1 = …   9 – 2 = …  12 – 1 = …  17 – 2 = … 25 – 1 = …  18 – 2 = …  21 – 1 = …  37 – 2 = … 40 – 1 = …  55 – 2 = …</a:t>
            </a:r>
          </a:p>
        </p:txBody>
      </p:sp>
      <p:pic>
        <p:nvPicPr>
          <p:cNvPr id="2" name="Image 1">
            <a:extLst>
              <a:ext uri="{FF2B5EF4-FFF2-40B4-BE49-F238E27FC236}">
                <a16:creationId xmlns:a16="http://schemas.microsoft.com/office/drawing/2014/main" id="{A8D0B85B-274E-2E4A-A814-2E0E8193B9DC}"/>
              </a:ext>
            </a:extLst>
          </p:cNvPr>
          <p:cNvPicPr>
            <a:picLocks noChangeAspect="1"/>
          </p:cNvPicPr>
          <p:nvPr/>
        </p:nvPicPr>
        <p:blipFill>
          <a:blip r:embed="rId4"/>
          <a:stretch>
            <a:fillRect/>
          </a:stretch>
        </p:blipFill>
        <p:spPr>
          <a:xfrm>
            <a:off x="10560829" y="196524"/>
            <a:ext cx="1352120" cy="1889930"/>
          </a:xfrm>
          <a:prstGeom prst="rect">
            <a:avLst/>
          </a:prstGeom>
        </p:spPr>
      </p:pic>
      <p:sp>
        <p:nvSpPr>
          <p:cNvPr id="4" name="ZoneTexte 3">
            <a:extLst>
              <a:ext uri="{FF2B5EF4-FFF2-40B4-BE49-F238E27FC236}">
                <a16:creationId xmlns:a16="http://schemas.microsoft.com/office/drawing/2014/main" id="{8C684B17-FFCE-411C-1AE4-A49566DC9136}"/>
              </a:ext>
            </a:extLst>
          </p:cNvPr>
          <p:cNvSpPr txBox="1"/>
          <p:nvPr/>
        </p:nvSpPr>
        <p:spPr>
          <a:xfrm>
            <a:off x="6306359" y="3173087"/>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Avance à ton rythme</a:t>
            </a:r>
            <a:endParaRPr lang="fr-FR" sz="2600" b="1" dirty="0"/>
          </a:p>
        </p:txBody>
      </p:sp>
    </p:spTree>
    <p:extLst>
      <p:ext uri="{BB962C8B-B14F-4D97-AF65-F5344CB8AC3E}">
        <p14:creationId xmlns:p14="http://schemas.microsoft.com/office/powerpoint/2010/main" val="957130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3369013"/>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(recherche du tout, d’une partie)</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multiplicatifs (recherche du tout)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pic>
        <p:nvPicPr>
          <p:cNvPr id="8" name="Image 7" descr="Une image contenant conteneur, boîte, carton, Empaquetage et étiquetage&#10;&#10;Description générée automatiquement">
            <a:extLst>
              <a:ext uri="{FF2B5EF4-FFF2-40B4-BE49-F238E27FC236}">
                <a16:creationId xmlns:a16="http://schemas.microsoft.com/office/drawing/2014/main" id="{145279FC-7A9B-01F2-EAF2-EF6EC8264DE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44001" y="2372469"/>
            <a:ext cx="2952975" cy="4485531"/>
          </a:xfrm>
          <a:prstGeom prst="rect">
            <a:avLst/>
          </a:prstGeom>
        </p:spPr>
      </p:pic>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14" name="Connecteur droit 13">
            <a:extLst>
              <a:ext uri="{FF2B5EF4-FFF2-40B4-BE49-F238E27FC236}">
                <a16:creationId xmlns:a16="http://schemas.microsoft.com/office/drawing/2014/main" id="{E4701D4E-70DB-9F09-4594-F239B3DDFBC4}"/>
              </a:ext>
            </a:extLst>
          </p:cNvPr>
          <p:cNvCxnSpPr>
            <a:cxnSpLocks/>
          </p:cNvCxnSpPr>
          <p:nvPr/>
        </p:nvCxnSpPr>
        <p:spPr>
          <a:xfrm>
            <a:off x="6056086" y="1479479"/>
            <a:ext cx="0" cy="513794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950AB4F0-8130-2B82-8D3B-46B5662FBCB5}"/>
              </a:ext>
            </a:extLst>
          </p:cNvPr>
          <p:cNvSpPr txBox="1"/>
          <p:nvPr/>
        </p:nvSpPr>
        <p:spPr>
          <a:xfrm>
            <a:off x="489410" y="3325487"/>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le </a:t>
            </a:r>
            <a:r>
              <a:rPr lang="fr-FR" sz="2600" b="1" dirty="0"/>
              <a:t>problème 12</a:t>
            </a:r>
          </a:p>
          <a:p>
            <a:r>
              <a:rPr lang="fr-FR" sz="2600" b="1" dirty="0"/>
              <a:t>3/ </a:t>
            </a:r>
            <a:r>
              <a:rPr lang="fr-FR" sz="2600" dirty="0"/>
              <a:t>A quelle stratégie fait-il référence ?</a:t>
            </a:r>
          </a:p>
          <a:p>
            <a:r>
              <a:rPr lang="fr-FR" sz="2600" b="1" dirty="0"/>
              <a:t>4/ </a:t>
            </a:r>
            <a:r>
              <a:rPr lang="fr-FR" sz="2600" dirty="0"/>
              <a:t>Résous-le sur l’ardoise</a:t>
            </a:r>
          </a:p>
        </p:txBody>
      </p:sp>
      <p:pic>
        <p:nvPicPr>
          <p:cNvPr id="6" name="Image 5">
            <a:extLst>
              <a:ext uri="{FF2B5EF4-FFF2-40B4-BE49-F238E27FC236}">
                <a16:creationId xmlns:a16="http://schemas.microsoft.com/office/drawing/2014/main" id="{FAF984DE-80FD-787B-10D2-4ACA02C523C9}"/>
              </a:ext>
            </a:extLst>
          </p:cNvPr>
          <p:cNvPicPr>
            <a:picLocks noChangeAspect="1"/>
          </p:cNvPicPr>
          <p:nvPr/>
        </p:nvPicPr>
        <p:blipFill>
          <a:blip r:embed="rId4"/>
          <a:stretch>
            <a:fillRect/>
          </a:stretch>
        </p:blipFill>
        <p:spPr>
          <a:xfrm>
            <a:off x="1025841" y="111694"/>
            <a:ext cx="1337213" cy="1895500"/>
          </a:xfrm>
          <a:prstGeom prst="rect">
            <a:avLst/>
          </a:prstGeom>
        </p:spPr>
      </p:pic>
      <p:pic>
        <p:nvPicPr>
          <p:cNvPr id="9" name="Image 8">
            <a:extLst>
              <a:ext uri="{FF2B5EF4-FFF2-40B4-BE49-F238E27FC236}">
                <a16:creationId xmlns:a16="http://schemas.microsoft.com/office/drawing/2014/main" id="{F73B93F8-BCEE-9A23-2836-B6388EA55300}"/>
              </a:ext>
            </a:extLst>
          </p:cNvPr>
          <p:cNvPicPr>
            <a:picLocks noChangeAspect="1"/>
          </p:cNvPicPr>
          <p:nvPr/>
        </p:nvPicPr>
        <p:blipFill>
          <a:blip r:embed="rId5"/>
          <a:stretch>
            <a:fillRect/>
          </a:stretch>
        </p:blipFill>
        <p:spPr>
          <a:xfrm>
            <a:off x="2626429" y="111694"/>
            <a:ext cx="1332551" cy="1895500"/>
          </a:xfrm>
          <a:prstGeom prst="rect">
            <a:avLst/>
          </a:prstGeom>
        </p:spPr>
      </p:pic>
      <p:pic>
        <p:nvPicPr>
          <p:cNvPr id="10" name="Image 9">
            <a:extLst>
              <a:ext uri="{FF2B5EF4-FFF2-40B4-BE49-F238E27FC236}">
                <a16:creationId xmlns:a16="http://schemas.microsoft.com/office/drawing/2014/main" id="{2DBBF35B-8FD3-A069-059C-8104DFAC1D09}"/>
              </a:ext>
            </a:extLst>
          </p:cNvPr>
          <p:cNvPicPr>
            <a:picLocks noChangeAspect="1"/>
          </p:cNvPicPr>
          <p:nvPr/>
        </p:nvPicPr>
        <p:blipFill>
          <a:blip r:embed="rId6"/>
          <a:srcRect t="13596" b="13650"/>
          <a:stretch>
            <a:fillRect/>
          </a:stretch>
        </p:blipFill>
        <p:spPr>
          <a:xfrm>
            <a:off x="5415816" y="320560"/>
            <a:ext cx="1038797" cy="755747"/>
          </a:xfrm>
          <a:prstGeom prst="rect">
            <a:avLst/>
          </a:prstGeom>
        </p:spPr>
      </p:pic>
      <p:sp>
        <p:nvSpPr>
          <p:cNvPr id="2" name="ZoneTexte 1">
            <a:extLst>
              <a:ext uri="{FF2B5EF4-FFF2-40B4-BE49-F238E27FC236}">
                <a16:creationId xmlns:a16="http://schemas.microsoft.com/office/drawing/2014/main" id="{96891FF1-FD23-1F7B-B77A-616331C09726}"/>
              </a:ext>
            </a:extLst>
          </p:cNvPr>
          <p:cNvSpPr txBox="1"/>
          <p:nvPr/>
        </p:nvSpPr>
        <p:spPr>
          <a:xfrm>
            <a:off x="7787812" y="205990"/>
            <a:ext cx="2712378" cy="492443"/>
          </a:xfrm>
          <a:prstGeom prst="rect">
            <a:avLst/>
          </a:prstGeom>
          <a:noFill/>
        </p:spPr>
        <p:txBody>
          <a:bodyPr wrap="square" rtlCol="0">
            <a:spAutoFit/>
          </a:bodyPr>
          <a:lstStyle/>
          <a:p>
            <a:r>
              <a:rPr lang="fr-FR" sz="2600" dirty="0"/>
              <a:t>Lisons le problème</a:t>
            </a:r>
          </a:p>
        </p:txBody>
      </p:sp>
      <p:sp>
        <p:nvSpPr>
          <p:cNvPr id="7" name="ZoneTexte 6">
            <a:extLst>
              <a:ext uri="{FF2B5EF4-FFF2-40B4-BE49-F238E27FC236}">
                <a16:creationId xmlns:a16="http://schemas.microsoft.com/office/drawing/2014/main" id="{6F7CF166-9DA0-6431-ECFC-1F4677C7CE7A}"/>
              </a:ext>
            </a:extLst>
          </p:cNvPr>
          <p:cNvSpPr txBox="1"/>
          <p:nvPr/>
        </p:nvSpPr>
        <p:spPr>
          <a:xfrm>
            <a:off x="6239746" y="1140134"/>
            <a:ext cx="3826894" cy="1471511"/>
          </a:xfrm>
          <a:prstGeom prst="rect">
            <a:avLst/>
          </a:prstGeom>
          <a:solidFill>
            <a:srgbClr val="FFE79D"/>
          </a:solidFill>
        </p:spPr>
        <p:txBody>
          <a:bodyPr wrap="square" lIns="252000" tIns="180000" rIns="252000" bIns="180000">
            <a:spAutoFit/>
          </a:bodyPr>
          <a:lstStyle/>
          <a:p>
            <a:r>
              <a:rPr lang="fr-FR" sz="2400" b="1" dirty="0">
                <a:solidFill>
                  <a:schemeClr val="tx1"/>
                </a:solidFill>
              </a:rPr>
              <a:t>Combien de chaussures </a:t>
            </a:r>
          </a:p>
          <a:p>
            <a:r>
              <a:rPr lang="fr-FR" sz="2400" b="1" dirty="0">
                <a:solidFill>
                  <a:schemeClr val="tx1"/>
                </a:solidFill>
              </a:rPr>
              <a:t>au </a:t>
            </a:r>
            <a:r>
              <a:rPr lang="fr-FR" sz="2400" b="1" dirty="0"/>
              <a:t>total y a-t-il dans </a:t>
            </a:r>
            <a:r>
              <a:rPr lang="fr-FR" sz="2400" b="1" dirty="0">
                <a:solidFill>
                  <a:schemeClr val="tx1"/>
                </a:solidFill>
              </a:rPr>
              <a:t>les boites ?</a:t>
            </a:r>
            <a:endParaRPr lang="fr-FR" sz="2400" b="1" dirty="0"/>
          </a:p>
        </p:txBody>
      </p:sp>
    </p:spTree>
    <p:extLst>
      <p:ext uri="{BB962C8B-B14F-4D97-AF65-F5344CB8AC3E}">
        <p14:creationId xmlns:p14="http://schemas.microsoft.com/office/powerpoint/2010/main" val="2063651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3C22F-8521-0A26-14FB-F50BE9247C80}"/>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EEE9F1DC-5194-3561-93E0-672CE4F977B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14" name="Connecteur droit 13">
            <a:extLst>
              <a:ext uri="{FF2B5EF4-FFF2-40B4-BE49-F238E27FC236}">
                <a16:creationId xmlns:a16="http://schemas.microsoft.com/office/drawing/2014/main" id="{E91BE01C-932B-C775-4DA7-F1042AA0352C}"/>
              </a:ext>
            </a:extLst>
          </p:cNvPr>
          <p:cNvCxnSpPr>
            <a:cxnSpLocks/>
          </p:cNvCxnSpPr>
          <p:nvPr/>
        </p:nvCxnSpPr>
        <p:spPr>
          <a:xfrm>
            <a:off x="6056086" y="1479479"/>
            <a:ext cx="0" cy="513794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6D3DF198-A779-AD26-2FF7-F0E1077FF9C7}"/>
              </a:ext>
            </a:extLst>
          </p:cNvPr>
          <p:cNvSpPr txBox="1"/>
          <p:nvPr/>
        </p:nvSpPr>
        <p:spPr>
          <a:xfrm>
            <a:off x="489410" y="3325487"/>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le </a:t>
            </a:r>
            <a:r>
              <a:rPr lang="fr-FR" sz="2600" b="1" dirty="0"/>
              <a:t>problème 12</a:t>
            </a:r>
          </a:p>
          <a:p>
            <a:r>
              <a:rPr lang="fr-FR" sz="2600" b="1" dirty="0"/>
              <a:t>3/ </a:t>
            </a:r>
            <a:r>
              <a:rPr lang="fr-FR" sz="2600" dirty="0"/>
              <a:t>A quelle stratégie fait-il référence ?</a:t>
            </a:r>
          </a:p>
          <a:p>
            <a:r>
              <a:rPr lang="fr-FR" sz="2600" b="1" dirty="0"/>
              <a:t>4/ </a:t>
            </a:r>
            <a:r>
              <a:rPr lang="fr-FR" sz="2600" dirty="0"/>
              <a:t>Résous-le sur l’ardoise</a:t>
            </a:r>
          </a:p>
        </p:txBody>
      </p:sp>
      <p:pic>
        <p:nvPicPr>
          <p:cNvPr id="6" name="Image 5">
            <a:extLst>
              <a:ext uri="{FF2B5EF4-FFF2-40B4-BE49-F238E27FC236}">
                <a16:creationId xmlns:a16="http://schemas.microsoft.com/office/drawing/2014/main" id="{6032269E-0CBB-E498-84A5-85E44D31BC2A}"/>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9" name="Image 8">
            <a:extLst>
              <a:ext uri="{FF2B5EF4-FFF2-40B4-BE49-F238E27FC236}">
                <a16:creationId xmlns:a16="http://schemas.microsoft.com/office/drawing/2014/main" id="{5B9280A0-8D8C-EEA8-D381-54B2C07CA1DC}"/>
              </a:ext>
            </a:extLst>
          </p:cNvPr>
          <p:cNvPicPr>
            <a:picLocks noChangeAspect="1"/>
          </p:cNvPicPr>
          <p:nvPr/>
        </p:nvPicPr>
        <p:blipFill>
          <a:blip r:embed="rId4"/>
          <a:stretch>
            <a:fillRect/>
          </a:stretch>
        </p:blipFill>
        <p:spPr>
          <a:xfrm>
            <a:off x="2626429" y="111694"/>
            <a:ext cx="1332551" cy="1895500"/>
          </a:xfrm>
          <a:prstGeom prst="rect">
            <a:avLst/>
          </a:prstGeom>
        </p:spPr>
      </p:pic>
      <p:pic>
        <p:nvPicPr>
          <p:cNvPr id="10" name="Image 9">
            <a:extLst>
              <a:ext uri="{FF2B5EF4-FFF2-40B4-BE49-F238E27FC236}">
                <a16:creationId xmlns:a16="http://schemas.microsoft.com/office/drawing/2014/main" id="{53389E71-EC3B-4DFE-8A14-77D939377709}"/>
              </a:ext>
            </a:extLst>
          </p:cNvPr>
          <p:cNvPicPr>
            <a:picLocks noChangeAspect="1"/>
          </p:cNvPicPr>
          <p:nvPr/>
        </p:nvPicPr>
        <p:blipFill>
          <a:blip r:embed="rId5"/>
          <a:srcRect t="13596" b="13650"/>
          <a:stretch>
            <a:fillRect/>
          </a:stretch>
        </p:blipFill>
        <p:spPr>
          <a:xfrm>
            <a:off x="5415816" y="320560"/>
            <a:ext cx="1038797" cy="755747"/>
          </a:xfrm>
          <a:prstGeom prst="rect">
            <a:avLst/>
          </a:prstGeom>
        </p:spPr>
      </p:pic>
      <p:pic>
        <p:nvPicPr>
          <p:cNvPr id="3" name="Image 2">
            <a:extLst>
              <a:ext uri="{FF2B5EF4-FFF2-40B4-BE49-F238E27FC236}">
                <a16:creationId xmlns:a16="http://schemas.microsoft.com/office/drawing/2014/main" id="{6E1947EB-B7BE-0C8A-35C1-8A5AFD806268}"/>
              </a:ext>
            </a:extLst>
          </p:cNvPr>
          <p:cNvPicPr>
            <a:picLocks noChangeAspect="1"/>
          </p:cNvPicPr>
          <p:nvPr/>
        </p:nvPicPr>
        <p:blipFill>
          <a:blip r:embed="rId6"/>
          <a:stretch>
            <a:fillRect/>
          </a:stretch>
        </p:blipFill>
        <p:spPr>
          <a:xfrm>
            <a:off x="6135915" y="1328311"/>
            <a:ext cx="5741358" cy="4989101"/>
          </a:xfrm>
          <a:prstGeom prst="rect">
            <a:avLst/>
          </a:prstGeom>
        </p:spPr>
      </p:pic>
    </p:spTree>
    <p:extLst>
      <p:ext uri="{BB962C8B-B14F-4D97-AF65-F5344CB8AC3E}">
        <p14:creationId xmlns:p14="http://schemas.microsoft.com/office/powerpoint/2010/main" val="1200361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B6D42-1FDE-3F7B-9759-1B7B36D638F3}"/>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41ABAEDE-2A74-30C9-8699-B8AE129ABFD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14" name="Connecteur droit 13">
            <a:extLst>
              <a:ext uri="{FF2B5EF4-FFF2-40B4-BE49-F238E27FC236}">
                <a16:creationId xmlns:a16="http://schemas.microsoft.com/office/drawing/2014/main" id="{5A25C8A9-7AAA-2CA9-5355-152A65D06C2A}"/>
              </a:ext>
            </a:extLst>
          </p:cNvPr>
          <p:cNvCxnSpPr>
            <a:cxnSpLocks/>
          </p:cNvCxnSpPr>
          <p:nvPr/>
        </p:nvCxnSpPr>
        <p:spPr>
          <a:xfrm>
            <a:off x="6056086" y="1315092"/>
            <a:ext cx="0" cy="530233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85196643-79F0-C16E-FFA2-DC04F601A0D4}"/>
              </a:ext>
            </a:extLst>
          </p:cNvPr>
          <p:cNvSpPr txBox="1"/>
          <p:nvPr/>
        </p:nvSpPr>
        <p:spPr>
          <a:xfrm>
            <a:off x="489410" y="3325487"/>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le </a:t>
            </a:r>
            <a:r>
              <a:rPr lang="fr-FR" sz="2600" b="1" dirty="0"/>
              <a:t>problème 11</a:t>
            </a:r>
          </a:p>
          <a:p>
            <a:r>
              <a:rPr lang="fr-FR" sz="2600" b="1" dirty="0"/>
              <a:t>3/ </a:t>
            </a:r>
            <a:r>
              <a:rPr lang="fr-FR" sz="2600" dirty="0"/>
              <a:t>A quelle stratégie fait-il référence ?</a:t>
            </a:r>
          </a:p>
          <a:p>
            <a:r>
              <a:rPr lang="fr-FR" sz="2600" b="1" dirty="0"/>
              <a:t>4/ </a:t>
            </a:r>
            <a:r>
              <a:rPr lang="fr-FR" sz="2600" dirty="0"/>
              <a:t>Résous-le sur l’ardoise</a:t>
            </a:r>
          </a:p>
        </p:txBody>
      </p:sp>
      <p:pic>
        <p:nvPicPr>
          <p:cNvPr id="6" name="Image 5">
            <a:extLst>
              <a:ext uri="{FF2B5EF4-FFF2-40B4-BE49-F238E27FC236}">
                <a16:creationId xmlns:a16="http://schemas.microsoft.com/office/drawing/2014/main" id="{FBB72E45-5C29-309E-A1FF-ED6B037E2D80}"/>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3" name="ZoneTexte 2">
            <a:extLst>
              <a:ext uri="{FF2B5EF4-FFF2-40B4-BE49-F238E27FC236}">
                <a16:creationId xmlns:a16="http://schemas.microsoft.com/office/drawing/2014/main" id="{9671A50D-A1FD-E193-F416-DADDBF590681}"/>
              </a:ext>
            </a:extLst>
          </p:cNvPr>
          <p:cNvSpPr txBox="1"/>
          <p:nvPr/>
        </p:nvSpPr>
        <p:spPr>
          <a:xfrm>
            <a:off x="7972747" y="389254"/>
            <a:ext cx="2712378" cy="492443"/>
          </a:xfrm>
          <a:prstGeom prst="rect">
            <a:avLst/>
          </a:prstGeom>
          <a:noFill/>
        </p:spPr>
        <p:txBody>
          <a:bodyPr wrap="square" rtlCol="0">
            <a:spAutoFit/>
          </a:bodyPr>
          <a:lstStyle/>
          <a:p>
            <a:r>
              <a:rPr lang="fr-FR" sz="2600" dirty="0"/>
              <a:t>Lisons le problème</a:t>
            </a:r>
          </a:p>
        </p:txBody>
      </p:sp>
      <p:pic>
        <p:nvPicPr>
          <p:cNvPr id="9" name="Image 8">
            <a:extLst>
              <a:ext uri="{FF2B5EF4-FFF2-40B4-BE49-F238E27FC236}">
                <a16:creationId xmlns:a16="http://schemas.microsoft.com/office/drawing/2014/main" id="{F8BFDC25-2F17-1AD1-E454-A79333B76546}"/>
              </a:ext>
            </a:extLst>
          </p:cNvPr>
          <p:cNvPicPr>
            <a:picLocks noChangeAspect="1"/>
          </p:cNvPicPr>
          <p:nvPr/>
        </p:nvPicPr>
        <p:blipFill>
          <a:blip r:embed="rId4"/>
          <a:stretch>
            <a:fillRect/>
          </a:stretch>
        </p:blipFill>
        <p:spPr>
          <a:xfrm>
            <a:off x="2626429" y="111694"/>
            <a:ext cx="1332551" cy="1895500"/>
          </a:xfrm>
          <a:prstGeom prst="rect">
            <a:avLst/>
          </a:prstGeom>
        </p:spPr>
      </p:pic>
      <p:pic>
        <p:nvPicPr>
          <p:cNvPr id="10" name="Image 9">
            <a:extLst>
              <a:ext uri="{FF2B5EF4-FFF2-40B4-BE49-F238E27FC236}">
                <a16:creationId xmlns:a16="http://schemas.microsoft.com/office/drawing/2014/main" id="{F09A49E6-6BB1-D3FD-81F9-14C64C070000}"/>
              </a:ext>
            </a:extLst>
          </p:cNvPr>
          <p:cNvPicPr>
            <a:picLocks noChangeAspect="1"/>
          </p:cNvPicPr>
          <p:nvPr/>
        </p:nvPicPr>
        <p:blipFill>
          <a:blip r:embed="rId5"/>
          <a:srcRect t="13596" b="13650"/>
          <a:stretch>
            <a:fillRect/>
          </a:stretch>
        </p:blipFill>
        <p:spPr>
          <a:xfrm>
            <a:off x="5536687" y="278072"/>
            <a:ext cx="1038797" cy="755747"/>
          </a:xfrm>
          <a:prstGeom prst="rect">
            <a:avLst/>
          </a:prstGeom>
        </p:spPr>
      </p:pic>
      <p:sp>
        <p:nvSpPr>
          <p:cNvPr id="15" name="ZoneTexte 14">
            <a:extLst>
              <a:ext uri="{FF2B5EF4-FFF2-40B4-BE49-F238E27FC236}">
                <a16:creationId xmlns:a16="http://schemas.microsoft.com/office/drawing/2014/main" id="{6645EB09-48DE-4DB2-7FD3-886404833FF5}"/>
              </a:ext>
            </a:extLst>
          </p:cNvPr>
          <p:cNvSpPr txBox="1"/>
          <p:nvPr/>
        </p:nvSpPr>
        <p:spPr>
          <a:xfrm>
            <a:off x="7108397" y="1485225"/>
            <a:ext cx="3576728" cy="1471511"/>
          </a:xfrm>
          <a:prstGeom prst="rect">
            <a:avLst/>
          </a:prstGeom>
          <a:solidFill>
            <a:srgbClr val="FFE79D"/>
          </a:solidFill>
        </p:spPr>
        <p:txBody>
          <a:bodyPr wrap="square" lIns="252000" tIns="180000" rIns="252000" bIns="180000">
            <a:spAutoFit/>
          </a:bodyPr>
          <a:lstStyle/>
          <a:p>
            <a:r>
              <a:rPr lang="fr-FR" sz="2400" b="1" dirty="0">
                <a:solidFill>
                  <a:schemeClr val="tx1"/>
                </a:solidFill>
              </a:rPr>
              <a:t>Combien de chaussures </a:t>
            </a:r>
          </a:p>
          <a:p>
            <a:r>
              <a:rPr lang="fr-FR" sz="2400" b="1" dirty="0">
                <a:solidFill>
                  <a:schemeClr val="tx1"/>
                </a:solidFill>
              </a:rPr>
              <a:t>au </a:t>
            </a:r>
            <a:r>
              <a:rPr lang="fr-FR" sz="2400" b="1" dirty="0"/>
              <a:t>total y a-t-il dans </a:t>
            </a:r>
            <a:r>
              <a:rPr lang="fr-FR" sz="2400" b="1" dirty="0">
                <a:solidFill>
                  <a:schemeClr val="tx1"/>
                </a:solidFill>
              </a:rPr>
              <a:t>les boites ?</a:t>
            </a:r>
            <a:endParaRPr lang="fr-FR" sz="2400" b="1" dirty="0"/>
          </a:p>
        </p:txBody>
      </p:sp>
      <p:pic>
        <p:nvPicPr>
          <p:cNvPr id="16" name="Image 15" descr="Une image contenant boîte, Empaquetage et étiquetage, texte, rouge&#10;&#10;Description générée automatiquement">
            <a:extLst>
              <a:ext uri="{FF2B5EF4-FFF2-40B4-BE49-F238E27FC236}">
                <a16:creationId xmlns:a16="http://schemas.microsoft.com/office/drawing/2014/main" id="{331E5039-E8FA-8E56-6589-874FDE5BED5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943187" y="3121006"/>
            <a:ext cx="2437927" cy="2225615"/>
          </a:xfrm>
          <a:prstGeom prst="rect">
            <a:avLst/>
          </a:prstGeom>
        </p:spPr>
      </p:pic>
      <p:pic>
        <p:nvPicPr>
          <p:cNvPr id="17" name="Image 16" descr="Une image contenant boîte, conteneur, carton, Empaquetage et étiquetage&#10;&#10;Description générée automatiquement">
            <a:extLst>
              <a:ext uri="{FF2B5EF4-FFF2-40B4-BE49-F238E27FC236}">
                <a16:creationId xmlns:a16="http://schemas.microsoft.com/office/drawing/2014/main" id="{9B486B18-3D9C-8A48-8638-829D0DD8120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935017" y="4178278"/>
            <a:ext cx="2256983" cy="1909755"/>
          </a:xfrm>
          <a:prstGeom prst="rect">
            <a:avLst/>
          </a:prstGeom>
        </p:spPr>
      </p:pic>
      <p:pic>
        <p:nvPicPr>
          <p:cNvPr id="18" name="Image 17" descr="Une image contenant conteneur, boîte, carton, Empaquetage et étiquetage&#10;&#10;Description générée automatiquement">
            <a:extLst>
              <a:ext uri="{FF2B5EF4-FFF2-40B4-BE49-F238E27FC236}">
                <a16:creationId xmlns:a16="http://schemas.microsoft.com/office/drawing/2014/main" id="{4AADE918-D66D-0B3B-6A4F-B68560C44C6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18022" y="4887930"/>
            <a:ext cx="3446190" cy="2239604"/>
          </a:xfrm>
          <a:prstGeom prst="rect">
            <a:avLst/>
          </a:prstGeom>
        </p:spPr>
      </p:pic>
    </p:spTree>
    <p:extLst>
      <p:ext uri="{BB962C8B-B14F-4D97-AF65-F5344CB8AC3E}">
        <p14:creationId xmlns:p14="http://schemas.microsoft.com/office/powerpoint/2010/main" val="3708992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2F17D-6967-2A41-FDC1-58A0A7503404}"/>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CCC9ACB1-25AF-FB31-8A77-676AABFC37D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14" name="Connecteur droit 13">
            <a:extLst>
              <a:ext uri="{FF2B5EF4-FFF2-40B4-BE49-F238E27FC236}">
                <a16:creationId xmlns:a16="http://schemas.microsoft.com/office/drawing/2014/main" id="{3743F11C-8FF9-AC08-127C-358F2C6163C6}"/>
              </a:ext>
            </a:extLst>
          </p:cNvPr>
          <p:cNvCxnSpPr>
            <a:cxnSpLocks/>
          </p:cNvCxnSpPr>
          <p:nvPr/>
        </p:nvCxnSpPr>
        <p:spPr>
          <a:xfrm>
            <a:off x="6056086" y="1315092"/>
            <a:ext cx="0" cy="530233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AFA3E827-A763-E8C6-6FD5-5A358CCBABE8}"/>
              </a:ext>
            </a:extLst>
          </p:cNvPr>
          <p:cNvSpPr txBox="1"/>
          <p:nvPr/>
        </p:nvSpPr>
        <p:spPr>
          <a:xfrm>
            <a:off x="489410" y="3325487"/>
            <a:ext cx="5606590" cy="169277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Lisons le </a:t>
            </a:r>
            <a:r>
              <a:rPr lang="fr-FR" sz="2600" b="1" dirty="0"/>
              <a:t>problème 11</a:t>
            </a:r>
          </a:p>
          <a:p>
            <a:r>
              <a:rPr lang="fr-FR" sz="2600" b="1" dirty="0"/>
              <a:t>3/ </a:t>
            </a:r>
            <a:r>
              <a:rPr lang="fr-FR" sz="2600" dirty="0"/>
              <a:t>A quelle stratégie fait-il référence ?</a:t>
            </a:r>
          </a:p>
          <a:p>
            <a:r>
              <a:rPr lang="fr-FR" sz="2600" b="1" dirty="0"/>
              <a:t>4/ </a:t>
            </a:r>
            <a:r>
              <a:rPr lang="fr-FR" sz="2600" dirty="0"/>
              <a:t>Résous-le sur l’ardoise</a:t>
            </a:r>
          </a:p>
        </p:txBody>
      </p:sp>
      <p:pic>
        <p:nvPicPr>
          <p:cNvPr id="6" name="Image 5">
            <a:extLst>
              <a:ext uri="{FF2B5EF4-FFF2-40B4-BE49-F238E27FC236}">
                <a16:creationId xmlns:a16="http://schemas.microsoft.com/office/drawing/2014/main" id="{05332830-0EF9-3673-B269-A026BB118A77}"/>
              </a:ext>
            </a:extLst>
          </p:cNvPr>
          <p:cNvPicPr>
            <a:picLocks noChangeAspect="1"/>
          </p:cNvPicPr>
          <p:nvPr/>
        </p:nvPicPr>
        <p:blipFill>
          <a:blip r:embed="rId3"/>
          <a:stretch>
            <a:fillRect/>
          </a:stretch>
        </p:blipFill>
        <p:spPr>
          <a:xfrm>
            <a:off x="1025841" y="111694"/>
            <a:ext cx="1337213" cy="1895500"/>
          </a:xfrm>
          <a:prstGeom prst="rect">
            <a:avLst/>
          </a:prstGeom>
        </p:spPr>
      </p:pic>
      <p:pic>
        <p:nvPicPr>
          <p:cNvPr id="9" name="Image 8">
            <a:extLst>
              <a:ext uri="{FF2B5EF4-FFF2-40B4-BE49-F238E27FC236}">
                <a16:creationId xmlns:a16="http://schemas.microsoft.com/office/drawing/2014/main" id="{C7B4150E-AB46-EEAF-0C05-624418C54261}"/>
              </a:ext>
            </a:extLst>
          </p:cNvPr>
          <p:cNvPicPr>
            <a:picLocks noChangeAspect="1"/>
          </p:cNvPicPr>
          <p:nvPr/>
        </p:nvPicPr>
        <p:blipFill>
          <a:blip r:embed="rId4"/>
          <a:stretch>
            <a:fillRect/>
          </a:stretch>
        </p:blipFill>
        <p:spPr>
          <a:xfrm>
            <a:off x="2626429" y="111694"/>
            <a:ext cx="1332551" cy="1895500"/>
          </a:xfrm>
          <a:prstGeom prst="rect">
            <a:avLst/>
          </a:prstGeom>
        </p:spPr>
      </p:pic>
      <p:pic>
        <p:nvPicPr>
          <p:cNvPr id="10" name="Image 9">
            <a:extLst>
              <a:ext uri="{FF2B5EF4-FFF2-40B4-BE49-F238E27FC236}">
                <a16:creationId xmlns:a16="http://schemas.microsoft.com/office/drawing/2014/main" id="{6F86BE06-2AD3-CA68-73C9-16DD57524208}"/>
              </a:ext>
            </a:extLst>
          </p:cNvPr>
          <p:cNvPicPr>
            <a:picLocks noChangeAspect="1"/>
          </p:cNvPicPr>
          <p:nvPr/>
        </p:nvPicPr>
        <p:blipFill>
          <a:blip r:embed="rId5"/>
          <a:srcRect t="13596" b="13650"/>
          <a:stretch>
            <a:fillRect/>
          </a:stretch>
        </p:blipFill>
        <p:spPr>
          <a:xfrm>
            <a:off x="5536687" y="278072"/>
            <a:ext cx="1038797" cy="755747"/>
          </a:xfrm>
          <a:prstGeom prst="rect">
            <a:avLst/>
          </a:prstGeom>
        </p:spPr>
      </p:pic>
      <p:pic>
        <p:nvPicPr>
          <p:cNvPr id="2" name="Image 1">
            <a:extLst>
              <a:ext uri="{FF2B5EF4-FFF2-40B4-BE49-F238E27FC236}">
                <a16:creationId xmlns:a16="http://schemas.microsoft.com/office/drawing/2014/main" id="{255A6767-032D-FDA3-1A61-07FBA047259C}"/>
              </a:ext>
            </a:extLst>
          </p:cNvPr>
          <p:cNvPicPr>
            <a:picLocks noChangeAspect="1"/>
          </p:cNvPicPr>
          <p:nvPr/>
        </p:nvPicPr>
        <p:blipFill>
          <a:blip r:embed="rId6"/>
          <a:stretch>
            <a:fillRect/>
          </a:stretch>
        </p:blipFill>
        <p:spPr>
          <a:xfrm>
            <a:off x="6359375" y="1254011"/>
            <a:ext cx="5741358" cy="4989101"/>
          </a:xfrm>
          <a:prstGeom prst="rect">
            <a:avLst/>
          </a:prstGeom>
        </p:spPr>
      </p:pic>
    </p:spTree>
    <p:extLst>
      <p:ext uri="{BB962C8B-B14F-4D97-AF65-F5344CB8AC3E}">
        <p14:creationId xmlns:p14="http://schemas.microsoft.com/office/powerpoint/2010/main" val="90268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2372957"/>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J’apprends ce qu’est un double et une moitié</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comprends la multiplication</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731A2-1263-6347-6BE6-1FF9831CEDC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0AB19736-1436-D420-D3ED-671754FA3E3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677E575D-4D7C-91A2-72C3-22B2E2281E4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F49AB035-8267-2467-1345-F890AE680D5D}"/>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8FB05578-0940-0DEC-02A6-9E3EA3A417CD}"/>
              </a:ext>
            </a:extLst>
          </p:cNvPr>
          <p:cNvSpPr txBox="1"/>
          <p:nvPr/>
        </p:nvSpPr>
        <p:spPr>
          <a:xfrm>
            <a:off x="449496"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Avance à ton rythme</a:t>
            </a:r>
            <a:endParaRPr lang="fr-FR" sz="2600" b="1" dirty="0"/>
          </a:p>
        </p:txBody>
      </p:sp>
      <p:sp>
        <p:nvSpPr>
          <p:cNvPr id="13" name="ZoneTexte 12">
            <a:extLst>
              <a:ext uri="{FF2B5EF4-FFF2-40B4-BE49-F238E27FC236}">
                <a16:creationId xmlns:a16="http://schemas.microsoft.com/office/drawing/2014/main" id="{816010CA-D1A3-AF37-C3E6-809654BB4D93}"/>
              </a:ext>
            </a:extLst>
          </p:cNvPr>
          <p:cNvSpPr txBox="1"/>
          <p:nvPr/>
        </p:nvSpPr>
        <p:spPr>
          <a:xfrm>
            <a:off x="6056086" y="1529785"/>
            <a:ext cx="5948071" cy="3046988"/>
          </a:xfrm>
          <a:prstGeom prst="rect">
            <a:avLst/>
          </a:prstGeom>
          <a:noFill/>
        </p:spPr>
        <p:txBody>
          <a:bodyPr wrap="square" rtlCol="0">
            <a:spAutoFit/>
          </a:bodyPr>
          <a:lstStyle/>
          <a:p>
            <a:r>
              <a:rPr lang="fr-FR" sz="3200" u="sng" dirty="0"/>
              <a:t>Rappel sur la multiplication</a:t>
            </a:r>
          </a:p>
          <a:p>
            <a:endParaRPr lang="fr-FR" sz="3200" u="sng" dirty="0"/>
          </a:p>
          <a:p>
            <a:endParaRPr lang="fr-FR" sz="3200" u="sng" dirty="0"/>
          </a:p>
          <a:p>
            <a:r>
              <a:rPr lang="fr-FR" sz="3200" dirty="0"/>
              <a:t>À quoi ça sert ? </a:t>
            </a:r>
          </a:p>
          <a:p>
            <a:r>
              <a:rPr lang="fr-FR" sz="3200" dirty="0"/>
              <a:t>Comment symboliser l’opération ? </a:t>
            </a:r>
          </a:p>
          <a:p>
            <a:r>
              <a:rPr lang="fr-FR" sz="3200" dirty="0"/>
              <a:t>Peux-tu donner un exemple ?</a:t>
            </a:r>
          </a:p>
        </p:txBody>
      </p:sp>
      <p:pic>
        <p:nvPicPr>
          <p:cNvPr id="2" name="Image 1">
            <a:extLst>
              <a:ext uri="{FF2B5EF4-FFF2-40B4-BE49-F238E27FC236}">
                <a16:creationId xmlns:a16="http://schemas.microsoft.com/office/drawing/2014/main" id="{45352101-2AF9-BFA5-D55F-59E14AEF5336}"/>
              </a:ext>
            </a:extLst>
          </p:cNvPr>
          <p:cNvPicPr>
            <a:picLocks noChangeAspect="1"/>
          </p:cNvPicPr>
          <p:nvPr/>
        </p:nvPicPr>
        <p:blipFill>
          <a:blip r:embed="rId4"/>
          <a:stretch>
            <a:fillRect/>
          </a:stretch>
        </p:blipFill>
        <p:spPr>
          <a:xfrm>
            <a:off x="11046561" y="111694"/>
            <a:ext cx="957596" cy="1174409"/>
          </a:xfrm>
          <a:prstGeom prst="rect">
            <a:avLst/>
          </a:prstGeom>
        </p:spPr>
      </p:pic>
    </p:spTree>
    <p:extLst>
      <p:ext uri="{BB962C8B-B14F-4D97-AF65-F5344CB8AC3E}">
        <p14:creationId xmlns:p14="http://schemas.microsoft.com/office/powerpoint/2010/main" val="974236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les différentes écritures des nombres</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03BCA-DE3B-CDA7-8D71-2A9EA0353CD4}"/>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8F233AA9-1589-44AF-6098-FF23DFC5AF92}"/>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3FB3BFB7-4F9E-A7BD-5A94-433B67EFC91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728E3C62-045F-6B62-C2BD-D30A3C6225EC}"/>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D7C6655E-33BC-EC55-023C-1301E80D06C3}"/>
              </a:ext>
            </a:extLst>
          </p:cNvPr>
          <p:cNvSpPr txBox="1"/>
          <p:nvPr/>
        </p:nvSpPr>
        <p:spPr>
          <a:xfrm>
            <a:off x="449496"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Avance à ton rythme</a:t>
            </a:r>
            <a:endParaRPr lang="fr-FR" sz="2600" b="1" dirty="0"/>
          </a:p>
        </p:txBody>
      </p:sp>
      <p:sp>
        <p:nvSpPr>
          <p:cNvPr id="13" name="ZoneTexte 12">
            <a:extLst>
              <a:ext uri="{FF2B5EF4-FFF2-40B4-BE49-F238E27FC236}">
                <a16:creationId xmlns:a16="http://schemas.microsoft.com/office/drawing/2014/main" id="{3E596DA4-5CEB-ACDF-9265-A20F66DD5100}"/>
              </a:ext>
            </a:extLst>
          </p:cNvPr>
          <p:cNvSpPr txBox="1"/>
          <p:nvPr/>
        </p:nvSpPr>
        <p:spPr>
          <a:xfrm>
            <a:off x="7541233" y="474669"/>
            <a:ext cx="2506892" cy="584775"/>
          </a:xfrm>
          <a:prstGeom prst="rect">
            <a:avLst/>
          </a:prstGeom>
          <a:noFill/>
        </p:spPr>
        <p:txBody>
          <a:bodyPr wrap="square" rtlCol="0">
            <a:spAutoFit/>
          </a:bodyPr>
          <a:lstStyle/>
          <a:p>
            <a:r>
              <a:rPr lang="fr-FR" sz="3200" dirty="0"/>
              <a:t>Relis la leçon</a:t>
            </a:r>
          </a:p>
        </p:txBody>
      </p:sp>
      <p:pic>
        <p:nvPicPr>
          <p:cNvPr id="4" name="Image 3">
            <a:extLst>
              <a:ext uri="{FF2B5EF4-FFF2-40B4-BE49-F238E27FC236}">
                <a16:creationId xmlns:a16="http://schemas.microsoft.com/office/drawing/2014/main" id="{33CC3F96-791D-385A-E279-724CBD43627B}"/>
              </a:ext>
            </a:extLst>
          </p:cNvPr>
          <p:cNvPicPr>
            <a:picLocks noChangeAspect="1"/>
          </p:cNvPicPr>
          <p:nvPr/>
        </p:nvPicPr>
        <p:blipFill>
          <a:blip r:embed="rId4"/>
          <a:stretch>
            <a:fillRect/>
          </a:stretch>
        </p:blipFill>
        <p:spPr>
          <a:xfrm>
            <a:off x="7005250" y="1122804"/>
            <a:ext cx="3729942" cy="5260527"/>
          </a:xfrm>
          <a:prstGeom prst="rect">
            <a:avLst/>
          </a:prstGeom>
        </p:spPr>
      </p:pic>
    </p:spTree>
    <p:extLst>
      <p:ext uri="{BB962C8B-B14F-4D97-AF65-F5344CB8AC3E}">
        <p14:creationId xmlns:p14="http://schemas.microsoft.com/office/powerpoint/2010/main" val="4136399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123E8-BFC0-6B24-5B9F-AB99DB65E82D}"/>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CA58B2B1-C92B-85AE-AAEA-9576A6FAC15D}"/>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6A2C2AB0-2FA5-5BEA-73AF-FCBAF442888A}"/>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 11">
            <a:extLst>
              <a:ext uri="{FF2B5EF4-FFF2-40B4-BE49-F238E27FC236}">
                <a16:creationId xmlns:a16="http://schemas.microsoft.com/office/drawing/2014/main" id="{84DA1718-FD88-E64D-8742-4430A303B268}"/>
              </a:ext>
            </a:extLst>
          </p:cNvPr>
          <p:cNvPicPr>
            <a:picLocks noChangeAspect="1"/>
          </p:cNvPicPr>
          <p:nvPr/>
        </p:nvPicPr>
        <p:blipFill>
          <a:blip r:embed="rId3"/>
          <a:srcRect t="13596" b="13650"/>
          <a:stretch>
            <a:fillRect/>
          </a:stretch>
        </p:blipFill>
        <p:spPr>
          <a:xfrm>
            <a:off x="10929437" y="111694"/>
            <a:ext cx="1038797" cy="755747"/>
          </a:xfrm>
          <a:prstGeom prst="rect">
            <a:avLst/>
          </a:prstGeom>
        </p:spPr>
      </p:pic>
      <p:pic>
        <p:nvPicPr>
          <p:cNvPr id="2" name="Image 1">
            <a:extLst>
              <a:ext uri="{FF2B5EF4-FFF2-40B4-BE49-F238E27FC236}">
                <a16:creationId xmlns:a16="http://schemas.microsoft.com/office/drawing/2014/main" id="{E9EF67AA-BCFB-D5B7-B986-8BC0C34BE975}"/>
              </a:ext>
            </a:extLst>
          </p:cNvPr>
          <p:cNvPicPr>
            <a:picLocks noChangeAspect="1"/>
          </p:cNvPicPr>
          <p:nvPr/>
        </p:nvPicPr>
        <p:blipFill>
          <a:blip r:embed="rId4"/>
          <a:stretch>
            <a:fillRect/>
          </a:stretch>
        </p:blipFill>
        <p:spPr>
          <a:xfrm>
            <a:off x="253365" y="2114560"/>
            <a:ext cx="4287896" cy="4011851"/>
          </a:xfrm>
          <a:prstGeom prst="rect">
            <a:avLst/>
          </a:prstGeom>
        </p:spPr>
      </p:pic>
      <p:pic>
        <p:nvPicPr>
          <p:cNvPr id="4" name="Image 3">
            <a:extLst>
              <a:ext uri="{FF2B5EF4-FFF2-40B4-BE49-F238E27FC236}">
                <a16:creationId xmlns:a16="http://schemas.microsoft.com/office/drawing/2014/main" id="{273F0E66-4567-D6B0-4946-6167E65056E7}"/>
              </a:ext>
            </a:extLst>
          </p:cNvPr>
          <p:cNvPicPr>
            <a:picLocks noChangeAspect="1"/>
          </p:cNvPicPr>
          <p:nvPr/>
        </p:nvPicPr>
        <p:blipFill>
          <a:blip r:embed="rId5"/>
          <a:stretch>
            <a:fillRect/>
          </a:stretch>
        </p:blipFill>
        <p:spPr>
          <a:xfrm>
            <a:off x="2742940" y="1167512"/>
            <a:ext cx="3130711" cy="1047804"/>
          </a:xfrm>
          <a:prstGeom prst="rect">
            <a:avLst/>
          </a:prstGeom>
        </p:spPr>
      </p:pic>
      <p:sp>
        <p:nvSpPr>
          <p:cNvPr id="5" name="ZoneTexte 4">
            <a:extLst>
              <a:ext uri="{FF2B5EF4-FFF2-40B4-BE49-F238E27FC236}">
                <a16:creationId xmlns:a16="http://schemas.microsoft.com/office/drawing/2014/main" id="{89FF4A2E-9261-FBD1-1988-0FE78B3D273B}"/>
              </a:ext>
            </a:extLst>
          </p:cNvPr>
          <p:cNvSpPr txBox="1"/>
          <p:nvPr/>
        </p:nvSpPr>
        <p:spPr>
          <a:xfrm>
            <a:off x="1904987" y="260590"/>
            <a:ext cx="3749391" cy="1200329"/>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La bataille des dés</a:t>
            </a:r>
            <a:endParaRPr lang="fr-FR" sz="3600" b="1" dirty="0">
              <a:effectLst>
                <a:outerShdw blurRad="38100" dist="38100" dir="2700000" algn="tl">
                  <a:srgbClr val="000000">
                    <a:alpha val="43137"/>
                  </a:srgbClr>
                </a:outerShdw>
              </a:effectLst>
            </a:endParaRPr>
          </a:p>
        </p:txBody>
      </p:sp>
      <p:pic>
        <p:nvPicPr>
          <p:cNvPr id="14" name="Image 13">
            <a:extLst>
              <a:ext uri="{FF2B5EF4-FFF2-40B4-BE49-F238E27FC236}">
                <a16:creationId xmlns:a16="http://schemas.microsoft.com/office/drawing/2014/main" id="{60A16A92-2E2B-09E7-5CA2-672F09DF5FB6}"/>
              </a:ext>
            </a:extLst>
          </p:cNvPr>
          <p:cNvPicPr>
            <a:picLocks noChangeAspect="1"/>
          </p:cNvPicPr>
          <p:nvPr/>
        </p:nvPicPr>
        <p:blipFill>
          <a:blip r:embed="rId6"/>
          <a:stretch>
            <a:fillRect/>
          </a:stretch>
        </p:blipFill>
        <p:spPr>
          <a:xfrm>
            <a:off x="6366884" y="2157493"/>
            <a:ext cx="5508546" cy="3246714"/>
          </a:xfrm>
          <a:prstGeom prst="rect">
            <a:avLst/>
          </a:prstGeom>
        </p:spPr>
      </p:pic>
      <p:sp>
        <p:nvSpPr>
          <p:cNvPr id="16" name="ZoneTexte 15">
            <a:extLst>
              <a:ext uri="{FF2B5EF4-FFF2-40B4-BE49-F238E27FC236}">
                <a16:creationId xmlns:a16="http://schemas.microsoft.com/office/drawing/2014/main" id="{76D9EE0D-9C26-8648-C094-88590F91C8C2}"/>
              </a:ext>
            </a:extLst>
          </p:cNvPr>
          <p:cNvSpPr txBox="1"/>
          <p:nvPr/>
        </p:nvSpPr>
        <p:spPr>
          <a:xfrm>
            <a:off x="7541233" y="474669"/>
            <a:ext cx="2506892" cy="584775"/>
          </a:xfrm>
          <a:prstGeom prst="rect">
            <a:avLst/>
          </a:prstGeom>
          <a:noFill/>
        </p:spPr>
        <p:txBody>
          <a:bodyPr wrap="square" rtlCol="0">
            <a:spAutoFit/>
          </a:bodyPr>
          <a:lstStyle/>
          <a:p>
            <a:r>
              <a:rPr lang="fr-FR" sz="3200" dirty="0"/>
              <a:t>Observe</a:t>
            </a:r>
          </a:p>
        </p:txBody>
      </p:sp>
    </p:spTree>
    <p:extLst>
      <p:ext uri="{BB962C8B-B14F-4D97-AF65-F5344CB8AC3E}">
        <p14:creationId xmlns:p14="http://schemas.microsoft.com/office/powerpoint/2010/main" val="1647030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3598A4-E2E3-CC3D-CA7D-9FCCF0949EF7}"/>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E28398F0-81CB-66E6-A6D3-EC6B09F85029}"/>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72334179-0C49-FBEF-8295-1816E95C99D0}"/>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 11">
            <a:extLst>
              <a:ext uri="{FF2B5EF4-FFF2-40B4-BE49-F238E27FC236}">
                <a16:creationId xmlns:a16="http://schemas.microsoft.com/office/drawing/2014/main" id="{1BC2299C-5C2A-FBD2-0FE5-D4B05CD5FC27}"/>
              </a:ext>
            </a:extLst>
          </p:cNvPr>
          <p:cNvPicPr>
            <a:picLocks noChangeAspect="1"/>
          </p:cNvPicPr>
          <p:nvPr/>
        </p:nvPicPr>
        <p:blipFill>
          <a:blip r:embed="rId3"/>
          <a:srcRect t="13596" b="13650"/>
          <a:stretch>
            <a:fillRect/>
          </a:stretch>
        </p:blipFill>
        <p:spPr>
          <a:xfrm>
            <a:off x="10929437" y="111694"/>
            <a:ext cx="1038797" cy="755747"/>
          </a:xfrm>
          <a:prstGeom prst="rect">
            <a:avLst/>
          </a:prstGeom>
        </p:spPr>
      </p:pic>
      <p:sp>
        <p:nvSpPr>
          <p:cNvPr id="13" name="ZoneTexte 12">
            <a:extLst>
              <a:ext uri="{FF2B5EF4-FFF2-40B4-BE49-F238E27FC236}">
                <a16:creationId xmlns:a16="http://schemas.microsoft.com/office/drawing/2014/main" id="{F58DBF4A-38EC-8EFC-42A4-43192BA0A540}"/>
              </a:ext>
            </a:extLst>
          </p:cNvPr>
          <p:cNvSpPr txBox="1"/>
          <p:nvPr/>
        </p:nvSpPr>
        <p:spPr>
          <a:xfrm>
            <a:off x="6001567" y="1529785"/>
            <a:ext cx="6335389" cy="584775"/>
          </a:xfrm>
          <a:prstGeom prst="rect">
            <a:avLst/>
          </a:prstGeom>
          <a:noFill/>
        </p:spPr>
        <p:txBody>
          <a:bodyPr wrap="none" rtlCol="0">
            <a:spAutoFit/>
          </a:bodyPr>
          <a:lstStyle/>
          <a:p>
            <a:r>
              <a:rPr lang="fr-FR" sz="3200" dirty="0"/>
              <a:t>Ecris sous forme d’une multiplication</a:t>
            </a:r>
          </a:p>
        </p:txBody>
      </p:sp>
      <p:pic>
        <p:nvPicPr>
          <p:cNvPr id="2" name="Image 1">
            <a:extLst>
              <a:ext uri="{FF2B5EF4-FFF2-40B4-BE49-F238E27FC236}">
                <a16:creationId xmlns:a16="http://schemas.microsoft.com/office/drawing/2014/main" id="{3A6BF4A8-CC31-B368-5B62-290AFD986C0D}"/>
              </a:ext>
            </a:extLst>
          </p:cNvPr>
          <p:cNvPicPr>
            <a:picLocks noChangeAspect="1"/>
          </p:cNvPicPr>
          <p:nvPr/>
        </p:nvPicPr>
        <p:blipFill>
          <a:blip r:embed="rId4"/>
          <a:stretch>
            <a:fillRect/>
          </a:stretch>
        </p:blipFill>
        <p:spPr>
          <a:xfrm>
            <a:off x="253365" y="2114560"/>
            <a:ext cx="4287896" cy="4011851"/>
          </a:xfrm>
          <a:prstGeom prst="rect">
            <a:avLst/>
          </a:prstGeom>
        </p:spPr>
      </p:pic>
      <p:pic>
        <p:nvPicPr>
          <p:cNvPr id="4" name="Image 3">
            <a:extLst>
              <a:ext uri="{FF2B5EF4-FFF2-40B4-BE49-F238E27FC236}">
                <a16:creationId xmlns:a16="http://schemas.microsoft.com/office/drawing/2014/main" id="{62B1FD5C-DD15-B97C-444E-FACCF030BB1D}"/>
              </a:ext>
            </a:extLst>
          </p:cNvPr>
          <p:cNvPicPr>
            <a:picLocks noChangeAspect="1"/>
          </p:cNvPicPr>
          <p:nvPr/>
        </p:nvPicPr>
        <p:blipFill>
          <a:blip r:embed="rId5"/>
          <a:stretch>
            <a:fillRect/>
          </a:stretch>
        </p:blipFill>
        <p:spPr>
          <a:xfrm>
            <a:off x="2742940" y="1167512"/>
            <a:ext cx="3130711" cy="1047804"/>
          </a:xfrm>
          <a:prstGeom prst="rect">
            <a:avLst/>
          </a:prstGeom>
        </p:spPr>
      </p:pic>
      <p:sp>
        <p:nvSpPr>
          <p:cNvPr id="5" name="ZoneTexte 4">
            <a:extLst>
              <a:ext uri="{FF2B5EF4-FFF2-40B4-BE49-F238E27FC236}">
                <a16:creationId xmlns:a16="http://schemas.microsoft.com/office/drawing/2014/main" id="{2E810CE8-A6A8-3D1B-7F87-902C00AEB2D8}"/>
              </a:ext>
            </a:extLst>
          </p:cNvPr>
          <p:cNvSpPr txBox="1"/>
          <p:nvPr/>
        </p:nvSpPr>
        <p:spPr>
          <a:xfrm>
            <a:off x="1904987" y="260590"/>
            <a:ext cx="3749391" cy="1200329"/>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La bataille des dés</a:t>
            </a:r>
            <a:endParaRPr lang="fr-FR" sz="3600" b="1" dirty="0">
              <a:effectLst>
                <a:outerShdw blurRad="38100" dist="38100" dir="2700000" algn="tl">
                  <a:srgbClr val="000000">
                    <a:alpha val="43137"/>
                  </a:srgbClr>
                </a:outerShdw>
              </a:effectLst>
            </a:endParaRPr>
          </a:p>
        </p:txBody>
      </p:sp>
      <p:pic>
        <p:nvPicPr>
          <p:cNvPr id="10" name="Image 9">
            <a:extLst>
              <a:ext uri="{FF2B5EF4-FFF2-40B4-BE49-F238E27FC236}">
                <a16:creationId xmlns:a16="http://schemas.microsoft.com/office/drawing/2014/main" id="{F9A41438-2096-665C-329F-E696C71D0796}"/>
              </a:ext>
            </a:extLst>
          </p:cNvPr>
          <p:cNvPicPr>
            <a:picLocks noChangeAspect="1"/>
          </p:cNvPicPr>
          <p:nvPr/>
        </p:nvPicPr>
        <p:blipFill>
          <a:blip r:embed="rId6"/>
          <a:stretch>
            <a:fillRect/>
          </a:stretch>
        </p:blipFill>
        <p:spPr>
          <a:xfrm>
            <a:off x="7178990" y="2449788"/>
            <a:ext cx="3635882" cy="2595558"/>
          </a:xfrm>
          <a:prstGeom prst="rect">
            <a:avLst/>
          </a:prstGeom>
        </p:spPr>
      </p:pic>
    </p:spTree>
    <p:extLst>
      <p:ext uri="{BB962C8B-B14F-4D97-AF65-F5344CB8AC3E}">
        <p14:creationId xmlns:p14="http://schemas.microsoft.com/office/powerpoint/2010/main" val="2543645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66164-3812-E0C6-ECD0-FF298C18704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2B7CC800-BC3A-2492-4EA1-26C6ACE904AF}"/>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C53281B1-CADF-BBA7-602D-C3624073DED2}"/>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Image 11">
            <a:extLst>
              <a:ext uri="{FF2B5EF4-FFF2-40B4-BE49-F238E27FC236}">
                <a16:creationId xmlns:a16="http://schemas.microsoft.com/office/drawing/2014/main" id="{FF3F0805-8073-23FF-1FC6-862424C4D39E}"/>
              </a:ext>
            </a:extLst>
          </p:cNvPr>
          <p:cNvPicPr>
            <a:picLocks noChangeAspect="1"/>
          </p:cNvPicPr>
          <p:nvPr/>
        </p:nvPicPr>
        <p:blipFill>
          <a:blip r:embed="rId3"/>
          <a:srcRect t="13596" b="13650"/>
          <a:stretch>
            <a:fillRect/>
          </a:stretch>
        </p:blipFill>
        <p:spPr>
          <a:xfrm>
            <a:off x="10929437" y="111694"/>
            <a:ext cx="1038797" cy="755747"/>
          </a:xfrm>
          <a:prstGeom prst="rect">
            <a:avLst/>
          </a:prstGeom>
        </p:spPr>
      </p:pic>
      <p:sp>
        <p:nvSpPr>
          <p:cNvPr id="13" name="ZoneTexte 12">
            <a:extLst>
              <a:ext uri="{FF2B5EF4-FFF2-40B4-BE49-F238E27FC236}">
                <a16:creationId xmlns:a16="http://schemas.microsoft.com/office/drawing/2014/main" id="{48D2EA18-E8DB-3971-4995-572541371624}"/>
              </a:ext>
            </a:extLst>
          </p:cNvPr>
          <p:cNvSpPr txBox="1"/>
          <p:nvPr/>
        </p:nvSpPr>
        <p:spPr>
          <a:xfrm>
            <a:off x="6844048" y="1630541"/>
            <a:ext cx="3748975" cy="584775"/>
          </a:xfrm>
          <a:prstGeom prst="rect">
            <a:avLst/>
          </a:prstGeom>
          <a:noFill/>
        </p:spPr>
        <p:txBody>
          <a:bodyPr wrap="none" rtlCol="0">
            <a:spAutoFit/>
          </a:bodyPr>
          <a:lstStyle/>
          <a:p>
            <a:r>
              <a:rPr lang="fr-FR" sz="3200" dirty="0"/>
              <a:t>Représente et calcule</a:t>
            </a:r>
          </a:p>
        </p:txBody>
      </p:sp>
      <p:pic>
        <p:nvPicPr>
          <p:cNvPr id="2" name="Image 1">
            <a:extLst>
              <a:ext uri="{FF2B5EF4-FFF2-40B4-BE49-F238E27FC236}">
                <a16:creationId xmlns:a16="http://schemas.microsoft.com/office/drawing/2014/main" id="{54D4733A-43DB-879D-FDFA-67C2D655E44E}"/>
              </a:ext>
            </a:extLst>
          </p:cNvPr>
          <p:cNvPicPr>
            <a:picLocks noChangeAspect="1"/>
          </p:cNvPicPr>
          <p:nvPr/>
        </p:nvPicPr>
        <p:blipFill>
          <a:blip r:embed="rId4"/>
          <a:stretch>
            <a:fillRect/>
          </a:stretch>
        </p:blipFill>
        <p:spPr>
          <a:xfrm>
            <a:off x="253365" y="2114560"/>
            <a:ext cx="4287896" cy="4011851"/>
          </a:xfrm>
          <a:prstGeom prst="rect">
            <a:avLst/>
          </a:prstGeom>
        </p:spPr>
      </p:pic>
      <p:pic>
        <p:nvPicPr>
          <p:cNvPr id="4" name="Image 3">
            <a:extLst>
              <a:ext uri="{FF2B5EF4-FFF2-40B4-BE49-F238E27FC236}">
                <a16:creationId xmlns:a16="http://schemas.microsoft.com/office/drawing/2014/main" id="{3BB22EE1-B436-CA8C-D47C-E29C0744DC03}"/>
              </a:ext>
            </a:extLst>
          </p:cNvPr>
          <p:cNvPicPr>
            <a:picLocks noChangeAspect="1"/>
          </p:cNvPicPr>
          <p:nvPr/>
        </p:nvPicPr>
        <p:blipFill>
          <a:blip r:embed="rId5"/>
          <a:stretch>
            <a:fillRect/>
          </a:stretch>
        </p:blipFill>
        <p:spPr>
          <a:xfrm>
            <a:off x="2742940" y="1167512"/>
            <a:ext cx="3130711" cy="1047804"/>
          </a:xfrm>
          <a:prstGeom prst="rect">
            <a:avLst/>
          </a:prstGeom>
        </p:spPr>
      </p:pic>
      <p:sp>
        <p:nvSpPr>
          <p:cNvPr id="5" name="ZoneTexte 4">
            <a:extLst>
              <a:ext uri="{FF2B5EF4-FFF2-40B4-BE49-F238E27FC236}">
                <a16:creationId xmlns:a16="http://schemas.microsoft.com/office/drawing/2014/main" id="{A5CD56C0-50E2-5BD7-30A0-FCE2597A4B9C}"/>
              </a:ext>
            </a:extLst>
          </p:cNvPr>
          <p:cNvSpPr txBox="1"/>
          <p:nvPr/>
        </p:nvSpPr>
        <p:spPr>
          <a:xfrm>
            <a:off x="1904987" y="260590"/>
            <a:ext cx="3749391" cy="1200329"/>
          </a:xfrm>
          <a:prstGeom prst="rect">
            <a:avLst/>
          </a:prstGeom>
          <a:noFill/>
        </p:spPr>
        <p:txBody>
          <a:bodyPr wrap="square" rtlCol="0">
            <a:spAutoFit/>
          </a:bodyPr>
          <a:lstStyle/>
          <a:p>
            <a:r>
              <a:rPr lang="fr-FR" sz="3600" dirty="0">
                <a:effectLst>
                  <a:outerShdw blurRad="38100" dist="38100" dir="2700000" algn="tl">
                    <a:srgbClr val="000000">
                      <a:alpha val="43137"/>
                    </a:srgbClr>
                  </a:outerShdw>
                </a:effectLst>
              </a:rPr>
              <a:t>Jeu La bataille des dés</a:t>
            </a:r>
            <a:endParaRPr lang="fr-FR" sz="3600" b="1" dirty="0">
              <a:effectLst>
                <a:outerShdw blurRad="38100" dist="38100" dir="2700000" algn="tl">
                  <a:srgbClr val="000000">
                    <a:alpha val="43137"/>
                  </a:srgbClr>
                </a:outerShdw>
              </a:effectLst>
            </a:endParaRPr>
          </a:p>
        </p:txBody>
      </p:sp>
      <p:sp>
        <p:nvSpPr>
          <p:cNvPr id="8" name="ZoneTexte 7">
            <a:extLst>
              <a:ext uri="{FF2B5EF4-FFF2-40B4-BE49-F238E27FC236}">
                <a16:creationId xmlns:a16="http://schemas.microsoft.com/office/drawing/2014/main" id="{B314C85C-9872-59A2-69E2-D15DD6B67BCF}"/>
              </a:ext>
            </a:extLst>
          </p:cNvPr>
          <p:cNvSpPr txBox="1"/>
          <p:nvPr/>
        </p:nvSpPr>
        <p:spPr>
          <a:xfrm>
            <a:off x="7387490" y="2575181"/>
            <a:ext cx="3205533" cy="646331"/>
          </a:xfrm>
          <a:prstGeom prst="rect">
            <a:avLst/>
          </a:prstGeom>
          <a:noFill/>
        </p:spPr>
        <p:txBody>
          <a:bodyPr wrap="square">
            <a:spAutoFit/>
          </a:bodyPr>
          <a:lstStyle/>
          <a:p>
            <a:r>
              <a:rPr lang="fr-FR" sz="3600" b="1" dirty="0">
                <a:solidFill>
                  <a:srgbClr val="0070C0"/>
                </a:solidFill>
              </a:rPr>
              <a:t>6 × 3 </a:t>
            </a:r>
            <a:r>
              <a:rPr lang="fr-FR" sz="3600" dirty="0"/>
              <a:t>puis </a:t>
            </a:r>
            <a:r>
              <a:rPr lang="fr-FR" sz="3600" b="1" dirty="0">
                <a:solidFill>
                  <a:srgbClr val="0070C0"/>
                </a:solidFill>
              </a:rPr>
              <a:t>4 × 7</a:t>
            </a:r>
          </a:p>
        </p:txBody>
      </p:sp>
      <p:pic>
        <p:nvPicPr>
          <p:cNvPr id="9" name="Picture 4" descr="Jetons empilables - Asco &amp; Celda">
            <a:extLst>
              <a:ext uri="{FF2B5EF4-FFF2-40B4-BE49-F238E27FC236}">
                <a16:creationId xmlns:a16="http://schemas.microsoft.com/office/drawing/2014/main" id="{5B517A14-7187-6731-F78F-9A4CB964F202}"/>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6540" t="60116" r="35544" b="174"/>
          <a:stretch>
            <a:fillRect/>
          </a:stretch>
        </p:blipFill>
        <p:spPr bwMode="auto">
          <a:xfrm>
            <a:off x="9449060" y="194425"/>
            <a:ext cx="1057373" cy="1076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1298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1A926-BA91-1500-57BA-E1ACABDA4811}"/>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8B2D1D56-A050-68AB-D70F-153FB650E1C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F3D2C75D-0379-4FC3-6F11-D61E63CEEBD6}"/>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0A622307-CB6F-599C-2937-9E93E804357E}"/>
              </a:ext>
            </a:extLst>
          </p:cNvPr>
          <p:cNvSpPr txBox="1"/>
          <p:nvPr/>
        </p:nvSpPr>
        <p:spPr>
          <a:xfrm>
            <a:off x="339142" y="1763394"/>
            <a:ext cx="5526763" cy="3046988"/>
          </a:xfrm>
          <a:prstGeom prst="rect">
            <a:avLst/>
          </a:prstGeom>
          <a:noFill/>
        </p:spPr>
        <p:txBody>
          <a:bodyPr wrap="square" rtlCol="0">
            <a:spAutoFit/>
          </a:bodyPr>
          <a:lstStyle/>
          <a:p>
            <a:r>
              <a:rPr lang="fr-FR" sz="3200" u="sng" dirty="0"/>
              <a:t>Rappel</a:t>
            </a:r>
          </a:p>
          <a:p>
            <a:endParaRPr lang="fr-FR" sz="3200" b="1" u="sng" dirty="0"/>
          </a:p>
          <a:p>
            <a:r>
              <a:rPr lang="fr-FR" sz="3200" dirty="0"/>
              <a:t>Qu’est-ce qu’un double ?</a:t>
            </a:r>
          </a:p>
          <a:p>
            <a:endParaRPr lang="fr-FR" sz="3200" dirty="0"/>
          </a:p>
          <a:p>
            <a:r>
              <a:rPr lang="fr-FR" sz="3200" dirty="0"/>
              <a:t>Sais-tu ce que sont les moitiés ?</a:t>
            </a:r>
          </a:p>
          <a:p>
            <a:endParaRPr lang="fr-FR" sz="3200" dirty="0"/>
          </a:p>
        </p:txBody>
      </p:sp>
      <p:pic>
        <p:nvPicPr>
          <p:cNvPr id="4" name="Image 3">
            <a:extLst>
              <a:ext uri="{FF2B5EF4-FFF2-40B4-BE49-F238E27FC236}">
                <a16:creationId xmlns:a16="http://schemas.microsoft.com/office/drawing/2014/main" id="{C14F5CF7-CF65-4BD1-6266-B902C0364DCB}"/>
              </a:ext>
            </a:extLst>
          </p:cNvPr>
          <p:cNvPicPr>
            <a:picLocks noChangeAspect="1"/>
          </p:cNvPicPr>
          <p:nvPr/>
        </p:nvPicPr>
        <p:blipFill>
          <a:blip r:embed="rId3"/>
          <a:stretch>
            <a:fillRect/>
          </a:stretch>
        </p:blipFill>
        <p:spPr>
          <a:xfrm>
            <a:off x="1344360" y="105404"/>
            <a:ext cx="957596" cy="1174409"/>
          </a:xfrm>
          <a:prstGeom prst="rect">
            <a:avLst/>
          </a:prstGeom>
        </p:spPr>
      </p:pic>
      <p:pic>
        <p:nvPicPr>
          <p:cNvPr id="8" name="Image 7">
            <a:extLst>
              <a:ext uri="{FF2B5EF4-FFF2-40B4-BE49-F238E27FC236}">
                <a16:creationId xmlns:a16="http://schemas.microsoft.com/office/drawing/2014/main" id="{29BA54E2-4871-DAE7-1518-0B318C755A9B}"/>
              </a:ext>
            </a:extLst>
          </p:cNvPr>
          <p:cNvPicPr>
            <a:picLocks noChangeAspect="1"/>
          </p:cNvPicPr>
          <p:nvPr/>
        </p:nvPicPr>
        <p:blipFill>
          <a:blip r:embed="rId4"/>
          <a:stretch>
            <a:fillRect/>
          </a:stretch>
        </p:blipFill>
        <p:spPr>
          <a:xfrm>
            <a:off x="6246268" y="1438869"/>
            <a:ext cx="5150115" cy="3302170"/>
          </a:xfrm>
          <a:prstGeom prst="rect">
            <a:avLst/>
          </a:prstGeom>
        </p:spPr>
      </p:pic>
      <p:pic>
        <p:nvPicPr>
          <p:cNvPr id="10" name="Picture 2" descr="fiche › Pride Mobility France">
            <a:extLst>
              <a:ext uri="{FF2B5EF4-FFF2-40B4-BE49-F238E27FC236}">
                <a16:creationId xmlns:a16="http://schemas.microsoft.com/office/drawing/2014/main" id="{FA57C22C-099E-1B37-A518-A93C8D48C6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66501" y="135486"/>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82061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78A11-CFC7-EB90-B82F-3DEA9C8CA74E}"/>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195CADB0-3CF8-6DB1-1E36-35BC685FC406}"/>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BA738E03-F01A-5DEE-3385-DE1FE5F97AA8}"/>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DFD6CD72-506A-4B20-83FE-4067AD8C104F}"/>
              </a:ext>
            </a:extLst>
          </p:cNvPr>
          <p:cNvSpPr txBox="1"/>
          <p:nvPr/>
        </p:nvSpPr>
        <p:spPr>
          <a:xfrm>
            <a:off x="279052" y="2387286"/>
            <a:ext cx="5526763" cy="3046988"/>
          </a:xfrm>
          <a:prstGeom prst="rect">
            <a:avLst/>
          </a:prstGeom>
          <a:noFill/>
        </p:spPr>
        <p:txBody>
          <a:bodyPr wrap="square" rtlCol="0">
            <a:spAutoFit/>
          </a:bodyPr>
          <a:lstStyle/>
          <a:p>
            <a:r>
              <a:rPr lang="fr-FR" sz="3200" b="1" dirty="0"/>
              <a:t>1/ </a:t>
            </a:r>
            <a:r>
              <a:rPr lang="fr-FR" sz="3200" dirty="0"/>
              <a:t>Compte le nombre de jetons </a:t>
            </a:r>
            <a:r>
              <a:rPr lang="fr-FR" sz="3200" b="1" dirty="0"/>
              <a:t>2/ </a:t>
            </a:r>
            <a:r>
              <a:rPr lang="fr-FR" sz="3200" dirty="0"/>
              <a:t>Écris sur l’ardoise ce que tu as trouvé</a:t>
            </a:r>
          </a:p>
          <a:p>
            <a:r>
              <a:rPr lang="fr-FR" sz="3200" b="1" dirty="0"/>
              <a:t>3/ </a:t>
            </a:r>
            <a:r>
              <a:rPr lang="fr-FR" sz="3200" dirty="0"/>
              <a:t>Puis sépare le tas de cubes en deux moitiés</a:t>
            </a:r>
          </a:p>
          <a:p>
            <a:endParaRPr lang="fr-FR" sz="3200" dirty="0"/>
          </a:p>
        </p:txBody>
      </p:sp>
      <p:pic>
        <p:nvPicPr>
          <p:cNvPr id="3" name="Image 2">
            <a:extLst>
              <a:ext uri="{FF2B5EF4-FFF2-40B4-BE49-F238E27FC236}">
                <a16:creationId xmlns:a16="http://schemas.microsoft.com/office/drawing/2014/main" id="{D2611C40-6417-28FC-E918-55CCD1D56381}"/>
              </a:ext>
            </a:extLst>
          </p:cNvPr>
          <p:cNvPicPr>
            <a:picLocks noChangeAspect="1"/>
          </p:cNvPicPr>
          <p:nvPr/>
        </p:nvPicPr>
        <p:blipFill>
          <a:blip r:embed="rId3"/>
          <a:srcRect t="13596" b="13650"/>
          <a:stretch>
            <a:fillRect/>
          </a:stretch>
        </p:blipFill>
        <p:spPr>
          <a:xfrm>
            <a:off x="4223536" y="329775"/>
            <a:ext cx="1038797" cy="755747"/>
          </a:xfrm>
          <a:prstGeom prst="rect">
            <a:avLst/>
          </a:prstGeom>
        </p:spPr>
      </p:pic>
      <p:pic>
        <p:nvPicPr>
          <p:cNvPr id="4" name="Image 3">
            <a:extLst>
              <a:ext uri="{FF2B5EF4-FFF2-40B4-BE49-F238E27FC236}">
                <a16:creationId xmlns:a16="http://schemas.microsoft.com/office/drawing/2014/main" id="{31FF8A5F-99E0-1DEF-D1E1-80A5FB5D18EC}"/>
              </a:ext>
            </a:extLst>
          </p:cNvPr>
          <p:cNvPicPr>
            <a:picLocks noChangeAspect="1"/>
          </p:cNvPicPr>
          <p:nvPr/>
        </p:nvPicPr>
        <p:blipFill>
          <a:blip r:embed="rId4"/>
          <a:stretch>
            <a:fillRect/>
          </a:stretch>
        </p:blipFill>
        <p:spPr>
          <a:xfrm>
            <a:off x="1344360" y="105404"/>
            <a:ext cx="957596" cy="1174409"/>
          </a:xfrm>
          <a:prstGeom prst="rect">
            <a:avLst/>
          </a:prstGeom>
        </p:spPr>
      </p:pic>
      <p:pic>
        <p:nvPicPr>
          <p:cNvPr id="2" name="Picture 4" descr="Jetons empilables - Asco &amp; Celda">
            <a:extLst>
              <a:ext uri="{FF2B5EF4-FFF2-40B4-BE49-F238E27FC236}">
                <a16:creationId xmlns:a16="http://schemas.microsoft.com/office/drawing/2014/main" id="{47E280C2-CBED-CE5A-CBF7-6FE69E9976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540" t="60116" r="35544" b="174"/>
          <a:stretch>
            <a:fillRect/>
          </a:stretch>
        </p:blipFill>
        <p:spPr bwMode="auto">
          <a:xfrm>
            <a:off x="2642163" y="323025"/>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fiche › Pride Mobility France">
            <a:extLst>
              <a:ext uri="{FF2B5EF4-FFF2-40B4-BE49-F238E27FC236}">
                <a16:creationId xmlns:a16="http://schemas.microsoft.com/office/drawing/2014/main" id="{1F11204D-AA64-9F7A-A07D-E8CDCDED7CC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47673" y="135486"/>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E713E445-BE93-949C-37DE-44FC1C0CE425}"/>
              </a:ext>
            </a:extLst>
          </p:cNvPr>
          <p:cNvPicPr>
            <a:picLocks noChangeAspect="1"/>
          </p:cNvPicPr>
          <p:nvPr/>
        </p:nvPicPr>
        <p:blipFill>
          <a:blip r:embed="rId7"/>
          <a:stretch>
            <a:fillRect/>
          </a:stretch>
        </p:blipFill>
        <p:spPr>
          <a:xfrm>
            <a:off x="6306358" y="1654626"/>
            <a:ext cx="5150115" cy="3302170"/>
          </a:xfrm>
          <a:prstGeom prst="rect">
            <a:avLst/>
          </a:prstGeom>
        </p:spPr>
      </p:pic>
    </p:spTree>
    <p:extLst>
      <p:ext uri="{BB962C8B-B14F-4D97-AF65-F5344CB8AC3E}">
        <p14:creationId xmlns:p14="http://schemas.microsoft.com/office/powerpoint/2010/main" val="1300830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3EE08E-B98A-61FC-BE54-A1C8A86F1D35}"/>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BEEBE0B8-6E62-2316-F8F2-025455C08D91}"/>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1B1E67A6-C692-329C-C839-20590C189735}"/>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ZoneTexte 8">
            <a:extLst>
              <a:ext uri="{FF2B5EF4-FFF2-40B4-BE49-F238E27FC236}">
                <a16:creationId xmlns:a16="http://schemas.microsoft.com/office/drawing/2014/main" id="{7933DBF9-3E73-40FD-D7BA-42E00E6E86A0}"/>
              </a:ext>
            </a:extLst>
          </p:cNvPr>
          <p:cNvSpPr txBox="1"/>
          <p:nvPr/>
        </p:nvSpPr>
        <p:spPr>
          <a:xfrm>
            <a:off x="279052" y="2387286"/>
            <a:ext cx="5526763" cy="1569660"/>
          </a:xfrm>
          <a:prstGeom prst="rect">
            <a:avLst/>
          </a:prstGeom>
          <a:noFill/>
        </p:spPr>
        <p:txBody>
          <a:bodyPr wrap="square" rtlCol="0">
            <a:spAutoFit/>
          </a:bodyPr>
          <a:lstStyle/>
          <a:p>
            <a:r>
              <a:rPr lang="fr-FR" sz="3200" dirty="0"/>
              <a:t>Cherche la moitié de </a:t>
            </a:r>
            <a:r>
              <a:rPr lang="fr-FR" sz="3200" b="1" dirty="0">
                <a:solidFill>
                  <a:srgbClr val="0070C0"/>
                </a:solidFill>
              </a:rPr>
              <a:t>10</a:t>
            </a:r>
            <a:r>
              <a:rPr lang="fr-FR" sz="3200" dirty="0"/>
              <a:t> avec les cubes</a:t>
            </a:r>
          </a:p>
          <a:p>
            <a:endParaRPr lang="fr-FR" sz="3200" dirty="0"/>
          </a:p>
        </p:txBody>
      </p:sp>
      <p:pic>
        <p:nvPicPr>
          <p:cNvPr id="3" name="Image 2">
            <a:extLst>
              <a:ext uri="{FF2B5EF4-FFF2-40B4-BE49-F238E27FC236}">
                <a16:creationId xmlns:a16="http://schemas.microsoft.com/office/drawing/2014/main" id="{C67A387B-6B60-FAB4-66E8-DE59ED96D57E}"/>
              </a:ext>
            </a:extLst>
          </p:cNvPr>
          <p:cNvPicPr>
            <a:picLocks noChangeAspect="1"/>
          </p:cNvPicPr>
          <p:nvPr/>
        </p:nvPicPr>
        <p:blipFill>
          <a:blip r:embed="rId3"/>
          <a:srcRect t="13596" b="13650"/>
          <a:stretch>
            <a:fillRect/>
          </a:stretch>
        </p:blipFill>
        <p:spPr>
          <a:xfrm>
            <a:off x="4139107" y="323025"/>
            <a:ext cx="1038797" cy="755747"/>
          </a:xfrm>
          <a:prstGeom prst="rect">
            <a:avLst/>
          </a:prstGeom>
        </p:spPr>
      </p:pic>
      <p:pic>
        <p:nvPicPr>
          <p:cNvPr id="4" name="Image 3">
            <a:extLst>
              <a:ext uri="{FF2B5EF4-FFF2-40B4-BE49-F238E27FC236}">
                <a16:creationId xmlns:a16="http://schemas.microsoft.com/office/drawing/2014/main" id="{65DB67A5-0E9C-970F-815F-B16FAA6FC2C1}"/>
              </a:ext>
            </a:extLst>
          </p:cNvPr>
          <p:cNvPicPr>
            <a:picLocks noChangeAspect="1"/>
          </p:cNvPicPr>
          <p:nvPr/>
        </p:nvPicPr>
        <p:blipFill>
          <a:blip r:embed="rId4"/>
          <a:stretch>
            <a:fillRect/>
          </a:stretch>
        </p:blipFill>
        <p:spPr>
          <a:xfrm>
            <a:off x="1344360" y="105404"/>
            <a:ext cx="957596" cy="1174409"/>
          </a:xfrm>
          <a:prstGeom prst="rect">
            <a:avLst/>
          </a:prstGeom>
        </p:spPr>
      </p:pic>
      <p:pic>
        <p:nvPicPr>
          <p:cNvPr id="2" name="Picture 4" descr="Jetons empilables - Asco &amp; Celda">
            <a:extLst>
              <a:ext uri="{FF2B5EF4-FFF2-40B4-BE49-F238E27FC236}">
                <a16:creationId xmlns:a16="http://schemas.microsoft.com/office/drawing/2014/main" id="{66CFC4D3-6BEE-6112-F305-6CF6E2EB3ED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6540" t="60116" r="35544" b="174"/>
          <a:stretch>
            <a:fillRect/>
          </a:stretch>
        </p:blipFill>
        <p:spPr bwMode="auto">
          <a:xfrm>
            <a:off x="2642163" y="323025"/>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fiche › Pride Mobility France">
            <a:extLst>
              <a:ext uri="{FF2B5EF4-FFF2-40B4-BE49-F238E27FC236}">
                <a16:creationId xmlns:a16="http://schemas.microsoft.com/office/drawing/2014/main" id="{92CA7EEA-F672-4BAB-E7C6-366ACD0CEC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43482" y="196524"/>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extLst>
              <a:ext uri="{FF2B5EF4-FFF2-40B4-BE49-F238E27FC236}">
                <a16:creationId xmlns:a16="http://schemas.microsoft.com/office/drawing/2014/main" id="{947F992C-9B16-23C2-82FC-C2CC4CF3AA4C}"/>
              </a:ext>
            </a:extLst>
          </p:cNvPr>
          <p:cNvPicPr>
            <a:picLocks noChangeAspect="1"/>
          </p:cNvPicPr>
          <p:nvPr/>
        </p:nvPicPr>
        <p:blipFill>
          <a:blip r:embed="rId7"/>
          <a:stretch>
            <a:fillRect/>
          </a:stretch>
        </p:blipFill>
        <p:spPr>
          <a:xfrm>
            <a:off x="6409162" y="861149"/>
            <a:ext cx="3868387" cy="5354715"/>
          </a:xfrm>
          <a:prstGeom prst="rect">
            <a:avLst/>
          </a:prstGeom>
        </p:spPr>
      </p:pic>
    </p:spTree>
    <p:extLst>
      <p:ext uri="{BB962C8B-B14F-4D97-AF65-F5344CB8AC3E}">
        <p14:creationId xmlns:p14="http://schemas.microsoft.com/office/powerpoint/2010/main" val="2661081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1FCC29-E3F7-7F75-4ECF-3FD7EF22CFFF}"/>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9120941D-24F5-404A-158A-BA92136FDE7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BE2B680F-8937-BA08-B2B9-B7A97904AFA0}"/>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DB7BC955-DD80-9567-E947-99C8BEA6FE5F}"/>
              </a:ext>
            </a:extLst>
          </p:cNvPr>
          <p:cNvPicPr>
            <a:picLocks noChangeAspect="1"/>
          </p:cNvPicPr>
          <p:nvPr/>
        </p:nvPicPr>
        <p:blipFill>
          <a:blip r:embed="rId3"/>
          <a:stretch>
            <a:fillRect/>
          </a:stretch>
        </p:blipFill>
        <p:spPr>
          <a:xfrm>
            <a:off x="1938149" y="1011567"/>
            <a:ext cx="3455782" cy="5060603"/>
          </a:xfrm>
          <a:prstGeom prst="rect">
            <a:avLst/>
          </a:prstGeom>
        </p:spPr>
      </p:pic>
      <p:pic>
        <p:nvPicPr>
          <p:cNvPr id="8" name="Picture 2" descr="fiche › Pride Mobility France">
            <a:extLst>
              <a:ext uri="{FF2B5EF4-FFF2-40B4-BE49-F238E27FC236}">
                <a16:creationId xmlns:a16="http://schemas.microsoft.com/office/drawing/2014/main" id="{459FB38E-A6C3-BA3F-E639-FF5925EB87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842" y="196524"/>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iche › Pride Mobility France">
            <a:extLst>
              <a:ext uri="{FF2B5EF4-FFF2-40B4-BE49-F238E27FC236}">
                <a16:creationId xmlns:a16="http://schemas.microsoft.com/office/drawing/2014/main" id="{B48AEE1C-4B51-4299-465F-5323C7B0E6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3482" y="196524"/>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AAF38E83-725B-494A-6B62-E1B2BC1856AA}"/>
              </a:ext>
            </a:extLst>
          </p:cNvPr>
          <p:cNvPicPr>
            <a:picLocks noChangeAspect="1"/>
          </p:cNvPicPr>
          <p:nvPr/>
        </p:nvPicPr>
        <p:blipFill>
          <a:blip r:embed="rId5"/>
          <a:stretch>
            <a:fillRect/>
          </a:stretch>
        </p:blipFill>
        <p:spPr>
          <a:xfrm>
            <a:off x="6409162" y="861149"/>
            <a:ext cx="3868387" cy="5354715"/>
          </a:xfrm>
          <a:prstGeom prst="rect">
            <a:avLst/>
          </a:prstGeom>
        </p:spPr>
      </p:pic>
    </p:spTree>
    <p:extLst>
      <p:ext uri="{BB962C8B-B14F-4D97-AF65-F5344CB8AC3E}">
        <p14:creationId xmlns:p14="http://schemas.microsoft.com/office/powerpoint/2010/main" val="1167424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D0D66-E3CE-9FBA-AFDA-3C9CEB3F3C34}"/>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20E5D1A-4693-68FE-FA7D-C125D18B167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D465541-000E-036E-478A-D4393A4B089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51AE38B-0CE2-1DCD-89F9-1E3A2D43144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1EF9AD14-39F1-E366-0504-B6F1AF3F5189}"/>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4" name="Titre 1">
            <a:extLst>
              <a:ext uri="{FF2B5EF4-FFF2-40B4-BE49-F238E27FC236}">
                <a16:creationId xmlns:a16="http://schemas.microsoft.com/office/drawing/2014/main" id="{3ED2DE61-C56B-8D2B-7EBA-AE396FCBBD77}"/>
              </a:ext>
            </a:extLst>
          </p:cNvPr>
          <p:cNvSpPr txBox="1">
            <a:spLocks/>
          </p:cNvSpPr>
          <p:nvPr/>
        </p:nvSpPr>
        <p:spPr>
          <a:xfrm>
            <a:off x="4441845" y="942768"/>
            <a:ext cx="3798030" cy="1092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latin typeface="Arial" panose="020B0604020202020204" pitchFamily="34" charset="0"/>
                <a:cs typeface="Arial" panose="020B0604020202020204" pitchFamily="34" charset="0"/>
              </a:rPr>
              <a:t>Observe et explique</a:t>
            </a:r>
          </a:p>
        </p:txBody>
      </p:sp>
      <p:pic>
        <p:nvPicPr>
          <p:cNvPr id="6" name="Image 5">
            <a:extLst>
              <a:ext uri="{FF2B5EF4-FFF2-40B4-BE49-F238E27FC236}">
                <a16:creationId xmlns:a16="http://schemas.microsoft.com/office/drawing/2014/main" id="{2A997C49-36E2-AFD9-648F-8FEB7DB1A200}"/>
              </a:ext>
            </a:extLst>
          </p:cNvPr>
          <p:cNvPicPr>
            <a:picLocks noChangeAspect="1"/>
          </p:cNvPicPr>
          <p:nvPr/>
        </p:nvPicPr>
        <p:blipFill>
          <a:blip r:embed="rId3"/>
          <a:stretch>
            <a:fillRect/>
          </a:stretch>
        </p:blipFill>
        <p:spPr>
          <a:xfrm>
            <a:off x="806195" y="2001362"/>
            <a:ext cx="4471911" cy="3402845"/>
          </a:xfrm>
          <a:prstGeom prst="rect">
            <a:avLst/>
          </a:prstGeom>
        </p:spPr>
      </p:pic>
      <p:pic>
        <p:nvPicPr>
          <p:cNvPr id="19" name="Image 18">
            <a:extLst>
              <a:ext uri="{FF2B5EF4-FFF2-40B4-BE49-F238E27FC236}">
                <a16:creationId xmlns:a16="http://schemas.microsoft.com/office/drawing/2014/main" id="{0F2F4FC4-616A-A801-5744-B6BF3AD3D182}"/>
              </a:ext>
            </a:extLst>
          </p:cNvPr>
          <p:cNvPicPr>
            <a:picLocks noChangeAspect="1"/>
          </p:cNvPicPr>
          <p:nvPr/>
        </p:nvPicPr>
        <p:blipFill>
          <a:blip r:embed="rId4"/>
          <a:stretch>
            <a:fillRect/>
          </a:stretch>
        </p:blipFill>
        <p:spPr>
          <a:xfrm>
            <a:off x="5617202" y="-372"/>
            <a:ext cx="957596" cy="1174409"/>
          </a:xfrm>
          <a:prstGeom prst="rect">
            <a:avLst/>
          </a:prstGeom>
        </p:spPr>
      </p:pic>
      <p:pic>
        <p:nvPicPr>
          <p:cNvPr id="21" name="Image 20">
            <a:extLst>
              <a:ext uri="{FF2B5EF4-FFF2-40B4-BE49-F238E27FC236}">
                <a16:creationId xmlns:a16="http://schemas.microsoft.com/office/drawing/2014/main" id="{578B005F-BB96-529E-05CA-079448528A85}"/>
              </a:ext>
            </a:extLst>
          </p:cNvPr>
          <p:cNvPicPr>
            <a:picLocks noChangeAspect="1"/>
          </p:cNvPicPr>
          <p:nvPr/>
        </p:nvPicPr>
        <p:blipFill>
          <a:blip r:embed="rId5"/>
          <a:stretch>
            <a:fillRect/>
          </a:stretch>
        </p:blipFill>
        <p:spPr>
          <a:xfrm>
            <a:off x="6340860" y="2001362"/>
            <a:ext cx="5222985" cy="2971330"/>
          </a:xfrm>
          <a:prstGeom prst="rect">
            <a:avLst/>
          </a:prstGeom>
        </p:spPr>
      </p:pic>
    </p:spTree>
    <p:extLst>
      <p:ext uri="{BB962C8B-B14F-4D97-AF65-F5344CB8AC3E}">
        <p14:creationId xmlns:p14="http://schemas.microsoft.com/office/powerpoint/2010/main" val="3505052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A4635-0D1E-5DEF-4DB3-E598AB3A7561}"/>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A55917ED-7FE6-AC46-31B5-C5F9E347D70F}"/>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DD0BF928-974E-2C3F-0ECF-F6951E79F0D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98046E5E-B5F0-6FE7-67FC-DD1A2B0F518D}"/>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EAC9ED90-D80A-E759-1FA3-9EF5FE51E4A6}"/>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C4887106-B7CC-CB13-51D8-E3212E09CC72}"/>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4" name="Titre 1">
            <a:extLst>
              <a:ext uri="{FF2B5EF4-FFF2-40B4-BE49-F238E27FC236}">
                <a16:creationId xmlns:a16="http://schemas.microsoft.com/office/drawing/2014/main" id="{28C98B14-F3AE-A695-BB75-E6501B2510EE}"/>
              </a:ext>
            </a:extLst>
          </p:cNvPr>
          <p:cNvSpPr txBox="1">
            <a:spLocks/>
          </p:cNvSpPr>
          <p:nvPr/>
        </p:nvSpPr>
        <p:spPr>
          <a:xfrm>
            <a:off x="5195814" y="527497"/>
            <a:ext cx="2051685" cy="1092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latin typeface="Arial" panose="020B0604020202020204" pitchFamily="34" charset="0"/>
                <a:cs typeface="Arial" panose="020B0604020202020204" pitchFamily="34" charset="0"/>
              </a:rPr>
              <a:t>Complète</a:t>
            </a:r>
          </a:p>
        </p:txBody>
      </p:sp>
      <p:sp>
        <p:nvSpPr>
          <p:cNvPr id="5" name="ZoneTexte 4">
            <a:extLst>
              <a:ext uri="{FF2B5EF4-FFF2-40B4-BE49-F238E27FC236}">
                <a16:creationId xmlns:a16="http://schemas.microsoft.com/office/drawing/2014/main" id="{02F5EF7A-1FCC-AD7D-817A-A8EAE3B61A40}"/>
              </a:ext>
            </a:extLst>
          </p:cNvPr>
          <p:cNvSpPr txBox="1"/>
          <p:nvPr/>
        </p:nvSpPr>
        <p:spPr>
          <a:xfrm>
            <a:off x="4715706" y="4495566"/>
            <a:ext cx="1188000" cy="972445"/>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pic>
        <p:nvPicPr>
          <p:cNvPr id="6" name="Image 5">
            <a:extLst>
              <a:ext uri="{FF2B5EF4-FFF2-40B4-BE49-F238E27FC236}">
                <a16:creationId xmlns:a16="http://schemas.microsoft.com/office/drawing/2014/main" id="{C5D9F080-F541-C01D-C41A-8D485D521E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9827" y="1990360"/>
            <a:ext cx="328888" cy="2238969"/>
          </a:xfrm>
          <a:prstGeom prst="rect">
            <a:avLst/>
          </a:prstGeom>
        </p:spPr>
      </p:pic>
      <p:pic>
        <p:nvPicPr>
          <p:cNvPr id="7" name="Image 6">
            <a:extLst>
              <a:ext uri="{FF2B5EF4-FFF2-40B4-BE49-F238E27FC236}">
                <a16:creationId xmlns:a16="http://schemas.microsoft.com/office/drawing/2014/main" id="{3813FCA6-94BE-5BA4-2865-4092A0766C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2915" y="3924294"/>
            <a:ext cx="328888" cy="316238"/>
          </a:xfrm>
          <a:prstGeom prst="rect">
            <a:avLst/>
          </a:prstGeom>
        </p:spPr>
      </p:pic>
      <p:sp>
        <p:nvSpPr>
          <p:cNvPr id="8" name="ZoneTexte 7">
            <a:extLst>
              <a:ext uri="{FF2B5EF4-FFF2-40B4-BE49-F238E27FC236}">
                <a16:creationId xmlns:a16="http://schemas.microsoft.com/office/drawing/2014/main" id="{0EEE2C67-6FDC-0398-DDCB-FBE9B8A423CB}"/>
              </a:ext>
            </a:extLst>
          </p:cNvPr>
          <p:cNvSpPr txBox="1"/>
          <p:nvPr/>
        </p:nvSpPr>
        <p:spPr>
          <a:xfrm>
            <a:off x="2120458" y="4554371"/>
            <a:ext cx="3504371" cy="830997"/>
          </a:xfrm>
          <a:prstGeom prst="rect">
            <a:avLst/>
          </a:prstGeom>
          <a:noFill/>
        </p:spPr>
        <p:txBody>
          <a:bodyPr wrap="square" rtlCol="0">
            <a:spAutoFit/>
          </a:bodyPr>
          <a:lstStyle/>
          <a:p>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pic>
        <p:nvPicPr>
          <p:cNvPr id="9" name="Image 8">
            <a:extLst>
              <a:ext uri="{FF2B5EF4-FFF2-40B4-BE49-F238E27FC236}">
                <a16:creationId xmlns:a16="http://schemas.microsoft.com/office/drawing/2014/main" id="{23BD47CF-FA68-C96F-8809-1CDD08BD64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5034" y="2002861"/>
            <a:ext cx="328888" cy="2238969"/>
          </a:xfrm>
          <a:prstGeom prst="rect">
            <a:avLst/>
          </a:prstGeom>
        </p:spPr>
      </p:pic>
      <p:pic>
        <p:nvPicPr>
          <p:cNvPr id="12" name="Image 11">
            <a:extLst>
              <a:ext uri="{FF2B5EF4-FFF2-40B4-BE49-F238E27FC236}">
                <a16:creationId xmlns:a16="http://schemas.microsoft.com/office/drawing/2014/main" id="{E634EDE3-A58E-A0DB-A7C1-7244AFFA31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0919" y="2002861"/>
            <a:ext cx="328888" cy="2238969"/>
          </a:xfrm>
          <a:prstGeom prst="rect">
            <a:avLst/>
          </a:prstGeom>
        </p:spPr>
      </p:pic>
      <p:pic>
        <p:nvPicPr>
          <p:cNvPr id="14" name="Image 13">
            <a:extLst>
              <a:ext uri="{FF2B5EF4-FFF2-40B4-BE49-F238E27FC236}">
                <a16:creationId xmlns:a16="http://schemas.microsoft.com/office/drawing/2014/main" id="{977B2A1E-324E-4824-FACF-CD67DAA64D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65853" y="3924294"/>
            <a:ext cx="328888" cy="316238"/>
          </a:xfrm>
          <a:prstGeom prst="rect">
            <a:avLst/>
          </a:prstGeom>
        </p:spPr>
      </p:pic>
      <p:pic>
        <p:nvPicPr>
          <p:cNvPr id="15" name="Image 14">
            <a:extLst>
              <a:ext uri="{FF2B5EF4-FFF2-40B4-BE49-F238E27FC236}">
                <a16:creationId xmlns:a16="http://schemas.microsoft.com/office/drawing/2014/main" id="{352E00A7-047B-0D28-ED75-E008752DC8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890" y="3608056"/>
            <a:ext cx="328888" cy="316238"/>
          </a:xfrm>
          <a:prstGeom prst="rect">
            <a:avLst/>
          </a:prstGeom>
        </p:spPr>
      </p:pic>
      <p:pic>
        <p:nvPicPr>
          <p:cNvPr id="16" name="Image 15">
            <a:extLst>
              <a:ext uri="{FF2B5EF4-FFF2-40B4-BE49-F238E27FC236}">
                <a16:creationId xmlns:a16="http://schemas.microsoft.com/office/drawing/2014/main" id="{D5BB2092-4061-AA47-4EE1-D25AF6B27C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3828" y="3608056"/>
            <a:ext cx="328888" cy="316238"/>
          </a:xfrm>
          <a:prstGeom prst="rect">
            <a:avLst/>
          </a:prstGeom>
        </p:spPr>
      </p:pic>
      <p:pic>
        <p:nvPicPr>
          <p:cNvPr id="17" name="Image 16">
            <a:extLst>
              <a:ext uri="{FF2B5EF4-FFF2-40B4-BE49-F238E27FC236}">
                <a16:creationId xmlns:a16="http://schemas.microsoft.com/office/drawing/2014/main" id="{AAFBF38F-7A0D-DDD5-7911-1F2A9CB768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2703" y="3291818"/>
            <a:ext cx="328888" cy="316238"/>
          </a:xfrm>
          <a:prstGeom prst="rect">
            <a:avLst/>
          </a:prstGeom>
        </p:spPr>
      </p:pic>
      <p:pic>
        <p:nvPicPr>
          <p:cNvPr id="18" name="Image 17">
            <a:extLst>
              <a:ext uri="{FF2B5EF4-FFF2-40B4-BE49-F238E27FC236}">
                <a16:creationId xmlns:a16="http://schemas.microsoft.com/office/drawing/2014/main" id="{7D0BF11A-BDEE-3716-6B4D-B52F9BAAFE7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5641" y="3291818"/>
            <a:ext cx="328888" cy="316238"/>
          </a:xfrm>
          <a:prstGeom prst="rect">
            <a:avLst/>
          </a:prstGeom>
        </p:spPr>
      </p:pic>
      <p:pic>
        <p:nvPicPr>
          <p:cNvPr id="19" name="Image 18">
            <a:extLst>
              <a:ext uri="{FF2B5EF4-FFF2-40B4-BE49-F238E27FC236}">
                <a16:creationId xmlns:a16="http://schemas.microsoft.com/office/drawing/2014/main" id="{0CD8C7CA-A4C0-3AEA-29DC-7ACD4672D0F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03565" y="1968036"/>
            <a:ext cx="2227659" cy="2237671"/>
          </a:xfrm>
          <a:prstGeom prst="rect">
            <a:avLst/>
          </a:prstGeom>
        </p:spPr>
      </p:pic>
      <p:pic>
        <p:nvPicPr>
          <p:cNvPr id="20" name="Image 19">
            <a:extLst>
              <a:ext uri="{FF2B5EF4-FFF2-40B4-BE49-F238E27FC236}">
                <a16:creationId xmlns:a16="http://schemas.microsoft.com/office/drawing/2014/main" id="{7ADEC75E-BF80-1562-024E-0EB691D0E007}"/>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6582" y="2163175"/>
            <a:ext cx="325805" cy="313274"/>
          </a:xfrm>
          <a:prstGeom prst="rect">
            <a:avLst/>
          </a:prstGeom>
        </p:spPr>
      </p:pic>
      <p:pic>
        <p:nvPicPr>
          <p:cNvPr id="21" name="Image 20">
            <a:extLst>
              <a:ext uri="{FF2B5EF4-FFF2-40B4-BE49-F238E27FC236}">
                <a16:creationId xmlns:a16="http://schemas.microsoft.com/office/drawing/2014/main" id="{298DEBCF-B562-3526-18C1-9DC29CEBD28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51099" y="1968036"/>
            <a:ext cx="328696" cy="2237671"/>
          </a:xfrm>
          <a:prstGeom prst="rect">
            <a:avLst/>
          </a:prstGeom>
        </p:spPr>
      </p:pic>
      <p:pic>
        <p:nvPicPr>
          <p:cNvPr id="22" name="Image 21">
            <a:extLst>
              <a:ext uri="{FF2B5EF4-FFF2-40B4-BE49-F238E27FC236}">
                <a16:creationId xmlns:a16="http://schemas.microsoft.com/office/drawing/2014/main" id="{EA3BDA7F-68B5-BB6A-2150-08BBA7E34EAB}"/>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79795" y="1955535"/>
            <a:ext cx="328696" cy="2237671"/>
          </a:xfrm>
          <a:prstGeom prst="rect">
            <a:avLst/>
          </a:prstGeom>
        </p:spPr>
      </p:pic>
      <p:pic>
        <p:nvPicPr>
          <p:cNvPr id="23" name="Image 22">
            <a:extLst>
              <a:ext uri="{FF2B5EF4-FFF2-40B4-BE49-F238E27FC236}">
                <a16:creationId xmlns:a16="http://schemas.microsoft.com/office/drawing/2014/main" id="{DFCC09FC-A800-FBF5-9D1F-6808D5401D8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08491" y="1955535"/>
            <a:ext cx="328696" cy="2237671"/>
          </a:xfrm>
          <a:prstGeom prst="rect">
            <a:avLst/>
          </a:prstGeom>
        </p:spPr>
      </p:pic>
      <p:pic>
        <p:nvPicPr>
          <p:cNvPr id="24" name="Image 23">
            <a:extLst>
              <a:ext uri="{FF2B5EF4-FFF2-40B4-BE49-F238E27FC236}">
                <a16:creationId xmlns:a16="http://schemas.microsoft.com/office/drawing/2014/main" id="{B2A18D8B-22D5-FACA-81DB-1E73B1B40FE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52590" y="1955534"/>
            <a:ext cx="328696" cy="2237671"/>
          </a:xfrm>
          <a:prstGeom prst="rect">
            <a:avLst/>
          </a:prstGeom>
        </p:spPr>
      </p:pic>
      <p:pic>
        <p:nvPicPr>
          <p:cNvPr id="25" name="Image 24">
            <a:extLst>
              <a:ext uri="{FF2B5EF4-FFF2-40B4-BE49-F238E27FC236}">
                <a16:creationId xmlns:a16="http://schemas.microsoft.com/office/drawing/2014/main" id="{25AB801D-8F83-F2D4-B639-7533F7A438E4}"/>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4963" y="2557839"/>
            <a:ext cx="325805" cy="313274"/>
          </a:xfrm>
          <a:prstGeom prst="rect">
            <a:avLst/>
          </a:prstGeom>
        </p:spPr>
      </p:pic>
      <p:pic>
        <p:nvPicPr>
          <p:cNvPr id="26" name="Image 25">
            <a:extLst>
              <a:ext uri="{FF2B5EF4-FFF2-40B4-BE49-F238E27FC236}">
                <a16:creationId xmlns:a16="http://schemas.microsoft.com/office/drawing/2014/main" id="{9F9F57B9-94FA-1F42-0CF1-C304334A789C}"/>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6581" y="2943719"/>
            <a:ext cx="325805" cy="313274"/>
          </a:xfrm>
          <a:prstGeom prst="rect">
            <a:avLst/>
          </a:prstGeom>
        </p:spPr>
      </p:pic>
      <p:pic>
        <p:nvPicPr>
          <p:cNvPr id="27" name="Image 26">
            <a:extLst>
              <a:ext uri="{FF2B5EF4-FFF2-40B4-BE49-F238E27FC236}">
                <a16:creationId xmlns:a16="http://schemas.microsoft.com/office/drawing/2014/main" id="{2D99003D-ED20-F086-47B6-3C690E49D13F}"/>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4963" y="3336122"/>
            <a:ext cx="325805" cy="313274"/>
          </a:xfrm>
          <a:prstGeom prst="rect">
            <a:avLst/>
          </a:prstGeom>
        </p:spPr>
      </p:pic>
      <p:pic>
        <p:nvPicPr>
          <p:cNvPr id="28" name="Image 27">
            <a:extLst>
              <a:ext uri="{FF2B5EF4-FFF2-40B4-BE49-F238E27FC236}">
                <a16:creationId xmlns:a16="http://schemas.microsoft.com/office/drawing/2014/main" id="{053A605A-819A-E865-373F-429EDED172A5}"/>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34962" y="3722002"/>
            <a:ext cx="325805" cy="313274"/>
          </a:xfrm>
          <a:prstGeom prst="rect">
            <a:avLst/>
          </a:prstGeom>
        </p:spPr>
      </p:pic>
      <p:sp>
        <p:nvSpPr>
          <p:cNvPr id="29" name="ZoneTexte 28">
            <a:extLst>
              <a:ext uri="{FF2B5EF4-FFF2-40B4-BE49-F238E27FC236}">
                <a16:creationId xmlns:a16="http://schemas.microsoft.com/office/drawing/2014/main" id="{F7763952-FFBA-3722-EE4E-98BBC59FBACB}"/>
              </a:ext>
            </a:extLst>
          </p:cNvPr>
          <p:cNvSpPr txBox="1"/>
          <p:nvPr/>
        </p:nvSpPr>
        <p:spPr>
          <a:xfrm>
            <a:off x="6332766" y="4554372"/>
            <a:ext cx="3504371" cy="830997"/>
          </a:xfrm>
          <a:prstGeom prst="rect">
            <a:avLst/>
          </a:prstGeom>
          <a:noFill/>
        </p:spPr>
        <p:txBody>
          <a:bodyPr wrap="square" rtlCol="0">
            <a:spAutoFit/>
          </a:bodyPr>
          <a:lstStyle/>
          <a:p>
            <a:r>
              <a:rPr lang="fr-FR" sz="4800" b="1" dirty="0">
                <a:latin typeface="BelleAllureCE" panose="02000803000000000000" pitchFamily="2" charset="0"/>
              </a:rPr>
              <a:t>…c</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30" name="ZoneTexte 29">
            <a:extLst>
              <a:ext uri="{FF2B5EF4-FFF2-40B4-BE49-F238E27FC236}">
                <a16:creationId xmlns:a16="http://schemas.microsoft.com/office/drawing/2014/main" id="{18BAF8FF-B4F2-21B6-3BE4-F47337BF01A9}"/>
              </a:ext>
            </a:extLst>
          </p:cNvPr>
          <p:cNvSpPr txBox="1"/>
          <p:nvPr/>
        </p:nvSpPr>
        <p:spPr>
          <a:xfrm>
            <a:off x="9314522" y="4554370"/>
            <a:ext cx="1460764" cy="977463"/>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spTree>
    <p:extLst>
      <p:ext uri="{BB962C8B-B14F-4D97-AF65-F5344CB8AC3E}">
        <p14:creationId xmlns:p14="http://schemas.microsoft.com/office/powerpoint/2010/main" val="2190092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09E58B-D70F-4BB1-1A86-392FED9E2C4F}"/>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C43E399B-CDFD-6B3C-EFCB-54FD60B5914D}"/>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339DD7FE-C4CB-2B06-673F-898B28C83172}"/>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9A516878-78FE-C36D-8B5C-8CEA9A2151B4}"/>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98191CCD-4B40-BA78-BAB1-318A34D4AFDC}"/>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87ABFDEB-7E55-0740-970A-BD757DA0F067}"/>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4" name="Titre 1">
            <a:extLst>
              <a:ext uri="{FF2B5EF4-FFF2-40B4-BE49-F238E27FC236}">
                <a16:creationId xmlns:a16="http://schemas.microsoft.com/office/drawing/2014/main" id="{B7BEE5C5-1335-0AB3-2DD7-0436B57B1ED4}"/>
              </a:ext>
            </a:extLst>
          </p:cNvPr>
          <p:cNvSpPr txBox="1">
            <a:spLocks/>
          </p:cNvSpPr>
          <p:nvPr/>
        </p:nvSpPr>
        <p:spPr>
          <a:xfrm>
            <a:off x="5195814" y="527497"/>
            <a:ext cx="2051685" cy="1092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latin typeface="Arial" panose="020B0604020202020204" pitchFamily="34" charset="0"/>
                <a:cs typeface="Arial" panose="020B0604020202020204" pitchFamily="34" charset="0"/>
              </a:rPr>
              <a:t>Complète</a:t>
            </a:r>
          </a:p>
        </p:txBody>
      </p:sp>
      <p:sp>
        <p:nvSpPr>
          <p:cNvPr id="5" name="ZoneTexte 4">
            <a:extLst>
              <a:ext uri="{FF2B5EF4-FFF2-40B4-BE49-F238E27FC236}">
                <a16:creationId xmlns:a16="http://schemas.microsoft.com/office/drawing/2014/main" id="{4E961B76-DAFF-EE32-99EB-2A3A05CEAC40}"/>
              </a:ext>
            </a:extLst>
          </p:cNvPr>
          <p:cNvSpPr txBox="1"/>
          <p:nvPr/>
        </p:nvSpPr>
        <p:spPr>
          <a:xfrm>
            <a:off x="4646933" y="4705291"/>
            <a:ext cx="1188000" cy="972445"/>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sp>
        <p:nvSpPr>
          <p:cNvPr id="6" name="ZoneTexte 5">
            <a:extLst>
              <a:ext uri="{FF2B5EF4-FFF2-40B4-BE49-F238E27FC236}">
                <a16:creationId xmlns:a16="http://schemas.microsoft.com/office/drawing/2014/main" id="{EB069342-37E7-840B-3F25-48F98A02FC2C}"/>
              </a:ext>
            </a:extLst>
          </p:cNvPr>
          <p:cNvSpPr txBox="1"/>
          <p:nvPr/>
        </p:nvSpPr>
        <p:spPr>
          <a:xfrm>
            <a:off x="2051685" y="4764096"/>
            <a:ext cx="3504371" cy="830997"/>
          </a:xfrm>
          <a:prstGeom prst="rect">
            <a:avLst/>
          </a:prstGeom>
          <a:noFill/>
        </p:spPr>
        <p:txBody>
          <a:bodyPr wrap="square" rtlCol="0">
            <a:spAutoFit/>
          </a:bodyPr>
          <a:lstStyle/>
          <a:p>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pic>
        <p:nvPicPr>
          <p:cNvPr id="7" name="Image 6">
            <a:extLst>
              <a:ext uri="{FF2B5EF4-FFF2-40B4-BE49-F238E27FC236}">
                <a16:creationId xmlns:a16="http://schemas.microsoft.com/office/drawing/2014/main" id="{32C7E4D7-AA05-D64A-DBA1-402A77B6422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60352" y="2177762"/>
            <a:ext cx="1858617" cy="1866970"/>
          </a:xfrm>
          <a:prstGeom prst="rect">
            <a:avLst/>
          </a:prstGeom>
        </p:spPr>
      </p:pic>
      <p:pic>
        <p:nvPicPr>
          <p:cNvPr id="8" name="Image 7">
            <a:extLst>
              <a:ext uri="{FF2B5EF4-FFF2-40B4-BE49-F238E27FC236}">
                <a16:creationId xmlns:a16="http://schemas.microsoft.com/office/drawing/2014/main" id="{A8A4F260-0155-6DE8-B5AA-4BAE8D19495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61041" y="2248470"/>
            <a:ext cx="325805" cy="313274"/>
          </a:xfrm>
          <a:prstGeom prst="rect">
            <a:avLst/>
          </a:prstGeom>
        </p:spPr>
      </p:pic>
      <p:pic>
        <p:nvPicPr>
          <p:cNvPr id="9" name="Image 8">
            <a:extLst>
              <a:ext uri="{FF2B5EF4-FFF2-40B4-BE49-F238E27FC236}">
                <a16:creationId xmlns:a16="http://schemas.microsoft.com/office/drawing/2014/main" id="{036227FC-1575-CE8D-DD96-759A1EB5B1C4}"/>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286" y="2176244"/>
            <a:ext cx="277359" cy="1888180"/>
          </a:xfrm>
          <a:prstGeom prst="rect">
            <a:avLst/>
          </a:prstGeom>
        </p:spPr>
      </p:pic>
      <p:pic>
        <p:nvPicPr>
          <p:cNvPr id="12" name="Image 11">
            <a:extLst>
              <a:ext uri="{FF2B5EF4-FFF2-40B4-BE49-F238E27FC236}">
                <a16:creationId xmlns:a16="http://schemas.microsoft.com/office/drawing/2014/main" id="{3D38C2DA-D55D-DF08-AA13-462675B8C549}"/>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46339" y="2197453"/>
            <a:ext cx="279052" cy="1899706"/>
          </a:xfrm>
          <a:prstGeom prst="rect">
            <a:avLst/>
          </a:prstGeom>
        </p:spPr>
      </p:pic>
      <p:pic>
        <p:nvPicPr>
          <p:cNvPr id="14" name="Image 13">
            <a:extLst>
              <a:ext uri="{FF2B5EF4-FFF2-40B4-BE49-F238E27FC236}">
                <a16:creationId xmlns:a16="http://schemas.microsoft.com/office/drawing/2014/main" id="{4AE24D34-4452-62D5-9771-4CC8850DECC5}"/>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75877" y="2184950"/>
            <a:ext cx="282977" cy="1926427"/>
          </a:xfrm>
          <a:prstGeom prst="rect">
            <a:avLst/>
          </a:prstGeom>
        </p:spPr>
      </p:pic>
      <p:pic>
        <p:nvPicPr>
          <p:cNvPr id="15" name="Image 14">
            <a:extLst>
              <a:ext uri="{FF2B5EF4-FFF2-40B4-BE49-F238E27FC236}">
                <a16:creationId xmlns:a16="http://schemas.microsoft.com/office/drawing/2014/main" id="{C8FE94B3-898A-D129-7301-C3B7043D9E40}"/>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301623" y="2176244"/>
            <a:ext cx="282975" cy="1926415"/>
          </a:xfrm>
          <a:prstGeom prst="rect">
            <a:avLst/>
          </a:prstGeom>
        </p:spPr>
      </p:pic>
      <p:pic>
        <p:nvPicPr>
          <p:cNvPr id="16" name="Image 15">
            <a:extLst>
              <a:ext uri="{FF2B5EF4-FFF2-40B4-BE49-F238E27FC236}">
                <a16:creationId xmlns:a16="http://schemas.microsoft.com/office/drawing/2014/main" id="{24BEC143-A54E-9963-BAFB-A7408C0AA4AC}"/>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23506" y="2260586"/>
            <a:ext cx="325805" cy="313274"/>
          </a:xfrm>
          <a:prstGeom prst="rect">
            <a:avLst/>
          </a:prstGeom>
        </p:spPr>
      </p:pic>
      <p:pic>
        <p:nvPicPr>
          <p:cNvPr id="17" name="Image 16">
            <a:extLst>
              <a:ext uri="{FF2B5EF4-FFF2-40B4-BE49-F238E27FC236}">
                <a16:creationId xmlns:a16="http://schemas.microsoft.com/office/drawing/2014/main" id="{23466790-25E3-4161-5A7B-D8CCC8F60F97}"/>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56706" y="2579386"/>
            <a:ext cx="325805" cy="313274"/>
          </a:xfrm>
          <a:prstGeom prst="rect">
            <a:avLst/>
          </a:prstGeom>
        </p:spPr>
      </p:pic>
      <p:pic>
        <p:nvPicPr>
          <p:cNvPr id="18" name="Image 17">
            <a:extLst>
              <a:ext uri="{FF2B5EF4-FFF2-40B4-BE49-F238E27FC236}">
                <a16:creationId xmlns:a16="http://schemas.microsoft.com/office/drawing/2014/main" id="{A0B0AC5F-10CD-0CAD-93EF-6BE528CABCB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07047" y="2623638"/>
            <a:ext cx="325805" cy="313274"/>
          </a:xfrm>
          <a:prstGeom prst="rect">
            <a:avLst/>
          </a:prstGeom>
        </p:spPr>
      </p:pic>
      <p:pic>
        <p:nvPicPr>
          <p:cNvPr id="19" name="Image 18">
            <a:extLst>
              <a:ext uri="{FF2B5EF4-FFF2-40B4-BE49-F238E27FC236}">
                <a16:creationId xmlns:a16="http://schemas.microsoft.com/office/drawing/2014/main" id="{A483F163-B1AC-DA38-F88A-C54E4050B95F}"/>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19608" y="3747219"/>
            <a:ext cx="325805" cy="313274"/>
          </a:xfrm>
          <a:prstGeom prst="rect">
            <a:avLst/>
          </a:prstGeom>
        </p:spPr>
      </p:pic>
      <p:sp>
        <p:nvSpPr>
          <p:cNvPr id="20" name="ZoneTexte 19">
            <a:extLst>
              <a:ext uri="{FF2B5EF4-FFF2-40B4-BE49-F238E27FC236}">
                <a16:creationId xmlns:a16="http://schemas.microsoft.com/office/drawing/2014/main" id="{072C996C-0DB3-C680-855F-EB82311D3C4C}"/>
              </a:ext>
            </a:extLst>
          </p:cNvPr>
          <p:cNvSpPr txBox="1"/>
          <p:nvPr/>
        </p:nvSpPr>
        <p:spPr>
          <a:xfrm>
            <a:off x="6263993" y="4764097"/>
            <a:ext cx="3504371" cy="830997"/>
          </a:xfrm>
          <a:prstGeom prst="rect">
            <a:avLst/>
          </a:prstGeom>
          <a:noFill/>
        </p:spPr>
        <p:txBody>
          <a:bodyPr wrap="square" rtlCol="0">
            <a:spAutoFit/>
          </a:bodyPr>
          <a:lstStyle/>
          <a:p>
            <a:r>
              <a:rPr lang="fr-FR" sz="4800" b="1" dirty="0">
                <a:latin typeface="BelleAllureCE" panose="02000803000000000000" pitchFamily="2" charset="0"/>
              </a:rPr>
              <a:t>…c</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21" name="ZoneTexte 20">
            <a:extLst>
              <a:ext uri="{FF2B5EF4-FFF2-40B4-BE49-F238E27FC236}">
                <a16:creationId xmlns:a16="http://schemas.microsoft.com/office/drawing/2014/main" id="{BE844085-C30A-DEE2-6B66-5BAB8C745253}"/>
              </a:ext>
            </a:extLst>
          </p:cNvPr>
          <p:cNvSpPr txBox="1"/>
          <p:nvPr/>
        </p:nvSpPr>
        <p:spPr>
          <a:xfrm>
            <a:off x="9245749" y="4764095"/>
            <a:ext cx="1460764" cy="977463"/>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pic>
        <p:nvPicPr>
          <p:cNvPr id="22" name="Image 21">
            <a:extLst>
              <a:ext uri="{FF2B5EF4-FFF2-40B4-BE49-F238E27FC236}">
                <a16:creationId xmlns:a16="http://schemas.microsoft.com/office/drawing/2014/main" id="{FFB46D61-B2BB-5900-5FC3-CA3E62E02A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60847" y="2165259"/>
            <a:ext cx="355042" cy="2417018"/>
          </a:xfrm>
          <a:prstGeom prst="rect">
            <a:avLst/>
          </a:prstGeom>
        </p:spPr>
      </p:pic>
      <p:pic>
        <p:nvPicPr>
          <p:cNvPr id="23" name="Image 22">
            <a:extLst>
              <a:ext uri="{FF2B5EF4-FFF2-40B4-BE49-F238E27FC236}">
                <a16:creationId xmlns:a16="http://schemas.microsoft.com/office/drawing/2014/main" id="{33D41B54-81C3-D9A8-57C3-0A96BF3FBD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50633" y="3431526"/>
            <a:ext cx="355042" cy="341386"/>
          </a:xfrm>
          <a:prstGeom prst="rect">
            <a:avLst/>
          </a:prstGeom>
        </p:spPr>
      </p:pic>
      <p:pic>
        <p:nvPicPr>
          <p:cNvPr id="24" name="Image 23">
            <a:extLst>
              <a:ext uri="{FF2B5EF4-FFF2-40B4-BE49-F238E27FC236}">
                <a16:creationId xmlns:a16="http://schemas.microsoft.com/office/drawing/2014/main" id="{890FEC32-1C49-55E9-C525-C6EB447E6C38}"/>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49195" y="2176792"/>
            <a:ext cx="282975" cy="1926415"/>
          </a:xfrm>
          <a:prstGeom prst="rect">
            <a:avLst/>
          </a:prstGeom>
        </p:spPr>
      </p:pic>
      <p:pic>
        <p:nvPicPr>
          <p:cNvPr id="25" name="Image 24">
            <a:extLst>
              <a:ext uri="{FF2B5EF4-FFF2-40B4-BE49-F238E27FC236}">
                <a16:creationId xmlns:a16="http://schemas.microsoft.com/office/drawing/2014/main" id="{20EC4A0D-FB2A-C055-23B5-D1AF8B3D32E9}"/>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61041" y="2981724"/>
            <a:ext cx="325805" cy="313274"/>
          </a:xfrm>
          <a:prstGeom prst="rect">
            <a:avLst/>
          </a:prstGeom>
        </p:spPr>
      </p:pic>
      <p:pic>
        <p:nvPicPr>
          <p:cNvPr id="26" name="Image 25">
            <a:extLst>
              <a:ext uri="{FF2B5EF4-FFF2-40B4-BE49-F238E27FC236}">
                <a16:creationId xmlns:a16="http://schemas.microsoft.com/office/drawing/2014/main" id="{3E39AB28-FD90-997D-3695-11760963A9B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23506" y="2993840"/>
            <a:ext cx="325805" cy="313274"/>
          </a:xfrm>
          <a:prstGeom prst="rect">
            <a:avLst/>
          </a:prstGeom>
        </p:spPr>
      </p:pic>
      <p:pic>
        <p:nvPicPr>
          <p:cNvPr id="27" name="Image 26">
            <a:extLst>
              <a:ext uri="{FF2B5EF4-FFF2-40B4-BE49-F238E27FC236}">
                <a16:creationId xmlns:a16="http://schemas.microsoft.com/office/drawing/2014/main" id="{140AE717-6A0A-2820-7AEC-411DB8B39E6C}"/>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56706" y="3312640"/>
            <a:ext cx="325805" cy="313274"/>
          </a:xfrm>
          <a:prstGeom prst="rect">
            <a:avLst/>
          </a:prstGeom>
        </p:spPr>
      </p:pic>
      <p:pic>
        <p:nvPicPr>
          <p:cNvPr id="28" name="Image 27">
            <a:extLst>
              <a:ext uri="{FF2B5EF4-FFF2-40B4-BE49-F238E27FC236}">
                <a16:creationId xmlns:a16="http://schemas.microsoft.com/office/drawing/2014/main" id="{43730A11-1254-5DCA-140A-2C7782EF1145}"/>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307047" y="3356892"/>
            <a:ext cx="325805" cy="313274"/>
          </a:xfrm>
          <a:prstGeom prst="rect">
            <a:avLst/>
          </a:prstGeom>
        </p:spPr>
      </p:pic>
    </p:spTree>
    <p:extLst>
      <p:ext uri="{BB962C8B-B14F-4D97-AF65-F5344CB8AC3E}">
        <p14:creationId xmlns:p14="http://schemas.microsoft.com/office/powerpoint/2010/main" val="3140482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B6C16-9E6E-4BE0-207A-028034680048}"/>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9A03330-97BD-FA3C-201A-64F6DE5FD4B8}"/>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4ABABCD6-59AC-2D65-DFF4-854975A997F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839F2D01-BB0F-2BC5-7B4C-F818A2FD80CF}"/>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63B50C26-CFA4-D568-0CA8-2F8319CE5826}"/>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ED67AFC5-6EB7-90EC-EA5A-6786AED47C63}"/>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4" name="Titre 1">
            <a:extLst>
              <a:ext uri="{FF2B5EF4-FFF2-40B4-BE49-F238E27FC236}">
                <a16:creationId xmlns:a16="http://schemas.microsoft.com/office/drawing/2014/main" id="{BCF7B932-DDA1-6BAD-F539-98A9A10EEDC5}"/>
              </a:ext>
            </a:extLst>
          </p:cNvPr>
          <p:cNvSpPr txBox="1">
            <a:spLocks/>
          </p:cNvSpPr>
          <p:nvPr/>
        </p:nvSpPr>
        <p:spPr>
          <a:xfrm>
            <a:off x="5195814" y="527497"/>
            <a:ext cx="2051685" cy="1092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latin typeface="Arial" panose="020B0604020202020204" pitchFamily="34" charset="0"/>
                <a:cs typeface="Arial" panose="020B0604020202020204" pitchFamily="34" charset="0"/>
              </a:rPr>
              <a:t>Complète</a:t>
            </a:r>
          </a:p>
        </p:txBody>
      </p:sp>
      <p:sp>
        <p:nvSpPr>
          <p:cNvPr id="5" name="ZoneTexte 4">
            <a:extLst>
              <a:ext uri="{FF2B5EF4-FFF2-40B4-BE49-F238E27FC236}">
                <a16:creationId xmlns:a16="http://schemas.microsoft.com/office/drawing/2014/main" id="{43CB8493-A7ED-175B-BD1F-CA6D451F1C35}"/>
              </a:ext>
            </a:extLst>
          </p:cNvPr>
          <p:cNvSpPr txBox="1"/>
          <p:nvPr/>
        </p:nvSpPr>
        <p:spPr>
          <a:xfrm>
            <a:off x="4558036" y="4560958"/>
            <a:ext cx="1188000" cy="972445"/>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sp>
        <p:nvSpPr>
          <p:cNvPr id="7" name="ZoneTexte 6">
            <a:extLst>
              <a:ext uri="{FF2B5EF4-FFF2-40B4-BE49-F238E27FC236}">
                <a16:creationId xmlns:a16="http://schemas.microsoft.com/office/drawing/2014/main" id="{53E68590-5EAB-9B1F-54F5-B109F925346C}"/>
              </a:ext>
            </a:extLst>
          </p:cNvPr>
          <p:cNvSpPr txBox="1"/>
          <p:nvPr/>
        </p:nvSpPr>
        <p:spPr>
          <a:xfrm>
            <a:off x="1962788" y="4619763"/>
            <a:ext cx="3504371" cy="830997"/>
          </a:xfrm>
          <a:prstGeom prst="rect">
            <a:avLst/>
          </a:prstGeom>
          <a:noFill/>
        </p:spPr>
        <p:txBody>
          <a:bodyPr wrap="square" rtlCol="0">
            <a:spAutoFit/>
          </a:bodyPr>
          <a:lstStyle/>
          <a:p>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8" name="ZoneTexte 7">
            <a:extLst>
              <a:ext uri="{FF2B5EF4-FFF2-40B4-BE49-F238E27FC236}">
                <a16:creationId xmlns:a16="http://schemas.microsoft.com/office/drawing/2014/main" id="{3D1A7701-ABB9-E5BB-48F3-C63E1E281E75}"/>
              </a:ext>
            </a:extLst>
          </p:cNvPr>
          <p:cNvSpPr txBox="1"/>
          <p:nvPr/>
        </p:nvSpPr>
        <p:spPr>
          <a:xfrm>
            <a:off x="6175096" y="4619764"/>
            <a:ext cx="3504371" cy="830997"/>
          </a:xfrm>
          <a:prstGeom prst="rect">
            <a:avLst/>
          </a:prstGeom>
          <a:noFill/>
        </p:spPr>
        <p:txBody>
          <a:bodyPr wrap="square" rtlCol="0">
            <a:spAutoFit/>
          </a:bodyPr>
          <a:lstStyle/>
          <a:p>
            <a:r>
              <a:rPr lang="fr-FR" sz="4800" b="1" dirty="0">
                <a:latin typeface="BelleAllureCE" panose="02000803000000000000" pitchFamily="2" charset="0"/>
              </a:rPr>
              <a:t>…c</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9" name="ZoneTexte 8">
            <a:extLst>
              <a:ext uri="{FF2B5EF4-FFF2-40B4-BE49-F238E27FC236}">
                <a16:creationId xmlns:a16="http://schemas.microsoft.com/office/drawing/2014/main" id="{47405613-0858-BAFF-862D-6ACEEAB7271E}"/>
              </a:ext>
            </a:extLst>
          </p:cNvPr>
          <p:cNvSpPr txBox="1"/>
          <p:nvPr/>
        </p:nvSpPr>
        <p:spPr>
          <a:xfrm>
            <a:off x="9156852" y="4619762"/>
            <a:ext cx="1460764" cy="977463"/>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pic>
        <p:nvPicPr>
          <p:cNvPr id="12" name="Image 11">
            <a:extLst>
              <a:ext uri="{FF2B5EF4-FFF2-40B4-BE49-F238E27FC236}">
                <a16:creationId xmlns:a16="http://schemas.microsoft.com/office/drawing/2014/main" id="{60FF5B32-B9CD-4CC3-F9E1-FC6A74A23B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1950" y="2020926"/>
            <a:ext cx="355042" cy="2417018"/>
          </a:xfrm>
          <a:prstGeom prst="rect">
            <a:avLst/>
          </a:prstGeom>
        </p:spPr>
      </p:pic>
      <p:pic>
        <p:nvPicPr>
          <p:cNvPr id="14" name="Image 13">
            <a:extLst>
              <a:ext uri="{FF2B5EF4-FFF2-40B4-BE49-F238E27FC236}">
                <a16:creationId xmlns:a16="http://schemas.microsoft.com/office/drawing/2014/main" id="{E2FC6916-71F3-C4F1-B08F-B17F74AE4C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0521" y="2033428"/>
            <a:ext cx="355042" cy="2417018"/>
          </a:xfrm>
          <a:prstGeom prst="rect">
            <a:avLst/>
          </a:prstGeom>
        </p:spPr>
      </p:pic>
      <p:pic>
        <p:nvPicPr>
          <p:cNvPr id="15" name="Image 14">
            <a:extLst>
              <a:ext uri="{FF2B5EF4-FFF2-40B4-BE49-F238E27FC236}">
                <a16:creationId xmlns:a16="http://schemas.microsoft.com/office/drawing/2014/main" id="{5290DF53-C480-BAD5-27B6-86235349BC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5308" y="2033428"/>
            <a:ext cx="355042" cy="2417018"/>
          </a:xfrm>
          <a:prstGeom prst="rect">
            <a:avLst/>
          </a:prstGeom>
        </p:spPr>
      </p:pic>
      <p:pic>
        <p:nvPicPr>
          <p:cNvPr id="16" name="Image 15">
            <a:extLst>
              <a:ext uri="{FF2B5EF4-FFF2-40B4-BE49-F238E27FC236}">
                <a16:creationId xmlns:a16="http://schemas.microsoft.com/office/drawing/2014/main" id="{79A515DD-B22D-CD56-3B51-9DCF023F76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7373" y="2020926"/>
            <a:ext cx="355042" cy="2417018"/>
          </a:xfrm>
          <a:prstGeom prst="rect">
            <a:avLst/>
          </a:prstGeom>
        </p:spPr>
      </p:pic>
      <p:pic>
        <p:nvPicPr>
          <p:cNvPr id="17" name="Image 16">
            <a:extLst>
              <a:ext uri="{FF2B5EF4-FFF2-40B4-BE49-F238E27FC236}">
                <a16:creationId xmlns:a16="http://schemas.microsoft.com/office/drawing/2014/main" id="{75BCA3D4-F656-31B7-B1BB-5F074E8EFF2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67546" y="2031911"/>
            <a:ext cx="1858617" cy="1866970"/>
          </a:xfrm>
          <a:prstGeom prst="rect">
            <a:avLst/>
          </a:prstGeom>
        </p:spPr>
      </p:pic>
      <p:pic>
        <p:nvPicPr>
          <p:cNvPr id="18" name="Image 17">
            <a:extLst>
              <a:ext uri="{FF2B5EF4-FFF2-40B4-BE49-F238E27FC236}">
                <a16:creationId xmlns:a16="http://schemas.microsoft.com/office/drawing/2014/main" id="{31E7E451-145D-ABC7-14DB-3B2FE0128CCF}"/>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33389" y="2031911"/>
            <a:ext cx="277359" cy="1888180"/>
          </a:xfrm>
          <a:prstGeom prst="rect">
            <a:avLst/>
          </a:prstGeom>
        </p:spPr>
      </p:pic>
      <p:pic>
        <p:nvPicPr>
          <p:cNvPr id="19" name="Image 18">
            <a:extLst>
              <a:ext uri="{FF2B5EF4-FFF2-40B4-BE49-F238E27FC236}">
                <a16:creationId xmlns:a16="http://schemas.microsoft.com/office/drawing/2014/main" id="{61E93959-5D31-D5E3-695F-69BEC3A8F496}"/>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557442" y="2053120"/>
            <a:ext cx="279052" cy="1899706"/>
          </a:xfrm>
          <a:prstGeom prst="rect">
            <a:avLst/>
          </a:prstGeom>
        </p:spPr>
      </p:pic>
      <p:pic>
        <p:nvPicPr>
          <p:cNvPr id="20" name="Image 19">
            <a:extLst>
              <a:ext uri="{FF2B5EF4-FFF2-40B4-BE49-F238E27FC236}">
                <a16:creationId xmlns:a16="http://schemas.microsoft.com/office/drawing/2014/main" id="{4A399FB3-1868-8944-7245-86A22692C5C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86980" y="2040617"/>
            <a:ext cx="282977" cy="1926427"/>
          </a:xfrm>
          <a:prstGeom prst="rect">
            <a:avLst/>
          </a:prstGeom>
        </p:spPr>
      </p:pic>
      <p:pic>
        <p:nvPicPr>
          <p:cNvPr id="21" name="Image 20">
            <a:extLst>
              <a:ext uri="{FF2B5EF4-FFF2-40B4-BE49-F238E27FC236}">
                <a16:creationId xmlns:a16="http://schemas.microsoft.com/office/drawing/2014/main" id="{F81DC9AF-6C66-A7A1-8BDA-E385327BE29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12726" y="2031911"/>
            <a:ext cx="282975" cy="1926415"/>
          </a:xfrm>
          <a:prstGeom prst="rect">
            <a:avLst/>
          </a:prstGeom>
        </p:spPr>
      </p:pic>
      <p:pic>
        <p:nvPicPr>
          <p:cNvPr id="22" name="Image 21">
            <a:extLst>
              <a:ext uri="{FF2B5EF4-FFF2-40B4-BE49-F238E27FC236}">
                <a16:creationId xmlns:a16="http://schemas.microsoft.com/office/drawing/2014/main" id="{5950E8DC-2A08-5372-7E4F-80733639C7C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60298" y="2032459"/>
            <a:ext cx="282975" cy="1926415"/>
          </a:xfrm>
          <a:prstGeom prst="rect">
            <a:avLst/>
          </a:prstGeom>
        </p:spPr>
      </p:pic>
      <p:pic>
        <p:nvPicPr>
          <p:cNvPr id="23" name="Image 22">
            <a:extLst>
              <a:ext uri="{FF2B5EF4-FFF2-40B4-BE49-F238E27FC236}">
                <a16:creationId xmlns:a16="http://schemas.microsoft.com/office/drawing/2014/main" id="{ABF8F5C3-3172-2F41-194D-AD407154167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01513" y="2053120"/>
            <a:ext cx="282975" cy="1926415"/>
          </a:xfrm>
          <a:prstGeom prst="rect">
            <a:avLst/>
          </a:prstGeom>
        </p:spPr>
      </p:pic>
    </p:spTree>
    <p:extLst>
      <p:ext uri="{BB962C8B-B14F-4D97-AF65-F5344CB8AC3E}">
        <p14:creationId xmlns:p14="http://schemas.microsoft.com/office/powerpoint/2010/main" val="4112156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15FA9-71A8-2D71-5437-2C0166EACA42}"/>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B9001D92-51CF-66FA-1373-529C2875240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AD0E7CB4-1CA2-FEF6-F8C9-3A15C26CAC1A}"/>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4330C6B6-6090-7AD4-90EB-127ED927384F}"/>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C116A095-A1BF-9821-827D-8332027B23D0}"/>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8412A013-B52F-4BE6-27E7-96DD7CDA8CA8}"/>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4" name="Titre 1">
            <a:extLst>
              <a:ext uri="{FF2B5EF4-FFF2-40B4-BE49-F238E27FC236}">
                <a16:creationId xmlns:a16="http://schemas.microsoft.com/office/drawing/2014/main" id="{D5B03EF0-D5E8-AEF4-9364-31BA3FEB6875}"/>
              </a:ext>
            </a:extLst>
          </p:cNvPr>
          <p:cNvSpPr txBox="1">
            <a:spLocks/>
          </p:cNvSpPr>
          <p:nvPr/>
        </p:nvSpPr>
        <p:spPr>
          <a:xfrm>
            <a:off x="5195814" y="527497"/>
            <a:ext cx="2051685" cy="10922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latin typeface="Arial" panose="020B0604020202020204" pitchFamily="34" charset="0"/>
                <a:cs typeface="Arial" panose="020B0604020202020204" pitchFamily="34" charset="0"/>
              </a:rPr>
              <a:t>Complète</a:t>
            </a:r>
          </a:p>
        </p:txBody>
      </p:sp>
      <p:sp>
        <p:nvSpPr>
          <p:cNvPr id="5" name="ZoneTexte 4">
            <a:extLst>
              <a:ext uri="{FF2B5EF4-FFF2-40B4-BE49-F238E27FC236}">
                <a16:creationId xmlns:a16="http://schemas.microsoft.com/office/drawing/2014/main" id="{83BBA11F-C05F-1EDD-C13B-27147F16D539}"/>
              </a:ext>
            </a:extLst>
          </p:cNvPr>
          <p:cNvSpPr txBox="1"/>
          <p:nvPr/>
        </p:nvSpPr>
        <p:spPr>
          <a:xfrm>
            <a:off x="4646933" y="4687226"/>
            <a:ext cx="1188000" cy="972445"/>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sp>
        <p:nvSpPr>
          <p:cNvPr id="6" name="ZoneTexte 5">
            <a:extLst>
              <a:ext uri="{FF2B5EF4-FFF2-40B4-BE49-F238E27FC236}">
                <a16:creationId xmlns:a16="http://schemas.microsoft.com/office/drawing/2014/main" id="{5692DC29-06FB-1CF9-1B29-ED4CF10ABB59}"/>
              </a:ext>
            </a:extLst>
          </p:cNvPr>
          <p:cNvSpPr txBox="1"/>
          <p:nvPr/>
        </p:nvSpPr>
        <p:spPr>
          <a:xfrm>
            <a:off x="2051685" y="4746031"/>
            <a:ext cx="3504371" cy="830997"/>
          </a:xfrm>
          <a:prstGeom prst="rect">
            <a:avLst/>
          </a:prstGeom>
          <a:noFill/>
        </p:spPr>
        <p:txBody>
          <a:bodyPr wrap="square" rtlCol="0">
            <a:spAutoFit/>
          </a:bodyPr>
          <a:lstStyle/>
          <a:p>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7" name="ZoneTexte 6">
            <a:extLst>
              <a:ext uri="{FF2B5EF4-FFF2-40B4-BE49-F238E27FC236}">
                <a16:creationId xmlns:a16="http://schemas.microsoft.com/office/drawing/2014/main" id="{26B0ABE9-64CB-CCB2-DD52-4734543238B7}"/>
              </a:ext>
            </a:extLst>
          </p:cNvPr>
          <p:cNvSpPr txBox="1"/>
          <p:nvPr/>
        </p:nvSpPr>
        <p:spPr>
          <a:xfrm>
            <a:off x="6263993" y="4746032"/>
            <a:ext cx="3504371" cy="830997"/>
          </a:xfrm>
          <a:prstGeom prst="rect">
            <a:avLst/>
          </a:prstGeom>
          <a:noFill/>
        </p:spPr>
        <p:txBody>
          <a:bodyPr wrap="square" rtlCol="0">
            <a:spAutoFit/>
          </a:bodyPr>
          <a:lstStyle/>
          <a:p>
            <a:r>
              <a:rPr lang="fr-FR" sz="4800" b="1" dirty="0">
                <a:latin typeface="BelleAllureCE" panose="02000803000000000000" pitchFamily="2" charset="0"/>
              </a:rPr>
              <a:t>…c</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…d</a:t>
            </a:r>
            <a:r>
              <a:rPr lang="fr-FR" sz="4800" b="1" dirty="0">
                <a:latin typeface="Arabic Typesetting" panose="020F0502020204030204" pitchFamily="66" charset="-78"/>
                <a:cs typeface="Arabic Typesetting" panose="020F0502020204030204" pitchFamily="66" charset="-78"/>
              </a:rPr>
              <a:t> </a:t>
            </a:r>
            <a:r>
              <a:rPr lang="fr-FR" sz="4800" b="1" dirty="0">
                <a:latin typeface="BelleAllureCE" panose="02000803000000000000" pitchFamily="2" charset="0"/>
              </a:rPr>
              <a:t>…u</a:t>
            </a:r>
          </a:p>
        </p:txBody>
      </p:sp>
      <p:sp>
        <p:nvSpPr>
          <p:cNvPr id="8" name="ZoneTexte 7">
            <a:extLst>
              <a:ext uri="{FF2B5EF4-FFF2-40B4-BE49-F238E27FC236}">
                <a16:creationId xmlns:a16="http://schemas.microsoft.com/office/drawing/2014/main" id="{D6FB93F6-4221-D3D4-F7C2-53348A7D479F}"/>
              </a:ext>
            </a:extLst>
          </p:cNvPr>
          <p:cNvSpPr txBox="1"/>
          <p:nvPr/>
        </p:nvSpPr>
        <p:spPr>
          <a:xfrm>
            <a:off x="9245749" y="4746030"/>
            <a:ext cx="1460764" cy="977463"/>
          </a:xfrm>
          <a:prstGeom prst="roundRect">
            <a:avLst/>
          </a:prstGeom>
          <a:solidFill>
            <a:srgbClr val="FFE99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216000" bIns="36000" rtlCol="0" anchor="ctr" anchorCtr="0">
            <a:noAutofit/>
          </a:bodyPr>
          <a:lstStyle>
            <a:defPPr>
              <a:defRPr lang="en-US"/>
            </a:defPPr>
            <a:lvl1pPr algn="ctr">
              <a:defRPr sz="4400" b="0">
                <a:latin typeface="Arial" panose="020B0604020202020204" pitchFamily="34" charset="0"/>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r-FR" b="1" dirty="0">
                <a:solidFill>
                  <a:schemeClr val="tx1"/>
                </a:solidFill>
                <a:latin typeface="BelleAllureCE" panose="02000803000000000000" pitchFamily="2" charset="0"/>
              </a:rPr>
              <a:t>…</a:t>
            </a:r>
          </a:p>
        </p:txBody>
      </p:sp>
      <p:pic>
        <p:nvPicPr>
          <p:cNvPr id="9" name="Image 8">
            <a:extLst>
              <a:ext uri="{FF2B5EF4-FFF2-40B4-BE49-F238E27FC236}">
                <a16:creationId xmlns:a16="http://schemas.microsoft.com/office/drawing/2014/main" id="{E61C8427-0268-0698-1E6F-E2798B1DE1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0847" y="2147194"/>
            <a:ext cx="355042" cy="2417018"/>
          </a:xfrm>
          <a:prstGeom prst="rect">
            <a:avLst/>
          </a:prstGeom>
        </p:spPr>
      </p:pic>
      <p:pic>
        <p:nvPicPr>
          <p:cNvPr id="12" name="Image 11">
            <a:extLst>
              <a:ext uri="{FF2B5EF4-FFF2-40B4-BE49-F238E27FC236}">
                <a16:creationId xmlns:a16="http://schemas.microsoft.com/office/drawing/2014/main" id="{DD688FE8-5F52-E0C4-AC70-0BEAC3E773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9418" y="2159696"/>
            <a:ext cx="355042" cy="2417018"/>
          </a:xfrm>
          <a:prstGeom prst="rect">
            <a:avLst/>
          </a:prstGeom>
        </p:spPr>
      </p:pic>
      <p:pic>
        <p:nvPicPr>
          <p:cNvPr id="14" name="Image 13">
            <a:extLst>
              <a:ext uri="{FF2B5EF4-FFF2-40B4-BE49-F238E27FC236}">
                <a16:creationId xmlns:a16="http://schemas.microsoft.com/office/drawing/2014/main" id="{4863A26A-EF61-D470-B47B-5F2D271562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04205" y="2159696"/>
            <a:ext cx="355042" cy="2417018"/>
          </a:xfrm>
          <a:prstGeom prst="rect">
            <a:avLst/>
          </a:prstGeom>
        </p:spPr>
      </p:pic>
      <p:pic>
        <p:nvPicPr>
          <p:cNvPr id="15" name="Image 14">
            <a:extLst>
              <a:ext uri="{FF2B5EF4-FFF2-40B4-BE49-F238E27FC236}">
                <a16:creationId xmlns:a16="http://schemas.microsoft.com/office/drawing/2014/main" id="{E6463306-6B1E-B7FD-4666-2E29D7A134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96270" y="2147194"/>
            <a:ext cx="355042" cy="2417018"/>
          </a:xfrm>
          <a:prstGeom prst="rect">
            <a:avLst/>
          </a:prstGeom>
        </p:spPr>
      </p:pic>
      <p:pic>
        <p:nvPicPr>
          <p:cNvPr id="16" name="Image 15">
            <a:extLst>
              <a:ext uri="{FF2B5EF4-FFF2-40B4-BE49-F238E27FC236}">
                <a16:creationId xmlns:a16="http://schemas.microsoft.com/office/drawing/2014/main" id="{BCD2ECFC-91CC-DF37-FCC0-5ECB5FFFC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2119" y="2134790"/>
            <a:ext cx="355042" cy="2417018"/>
          </a:xfrm>
          <a:prstGeom prst="rect">
            <a:avLst/>
          </a:prstGeom>
        </p:spPr>
      </p:pic>
      <p:pic>
        <p:nvPicPr>
          <p:cNvPr id="17" name="Image 16">
            <a:extLst>
              <a:ext uri="{FF2B5EF4-FFF2-40B4-BE49-F238E27FC236}">
                <a16:creationId xmlns:a16="http://schemas.microsoft.com/office/drawing/2014/main" id="{7A596F6A-83A9-716D-77C6-4F47E29585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850" y="2393127"/>
            <a:ext cx="370627" cy="356372"/>
          </a:xfrm>
          <a:prstGeom prst="rect">
            <a:avLst/>
          </a:prstGeom>
        </p:spPr>
      </p:pic>
      <p:pic>
        <p:nvPicPr>
          <p:cNvPr id="18" name="Image 17">
            <a:extLst>
              <a:ext uri="{FF2B5EF4-FFF2-40B4-BE49-F238E27FC236}">
                <a16:creationId xmlns:a16="http://schemas.microsoft.com/office/drawing/2014/main" id="{4339DDE1-CE70-9C96-CD7A-F1039FEC5C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8561" y="3324515"/>
            <a:ext cx="370627" cy="356372"/>
          </a:xfrm>
          <a:prstGeom prst="rect">
            <a:avLst/>
          </a:prstGeom>
        </p:spPr>
      </p:pic>
      <p:pic>
        <p:nvPicPr>
          <p:cNvPr id="19" name="Image 18">
            <a:extLst>
              <a:ext uri="{FF2B5EF4-FFF2-40B4-BE49-F238E27FC236}">
                <a16:creationId xmlns:a16="http://schemas.microsoft.com/office/drawing/2014/main" id="{06C76808-BB24-26A5-5FE5-AE7724A677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9948" y="2401417"/>
            <a:ext cx="370627" cy="356372"/>
          </a:xfrm>
          <a:prstGeom prst="rect">
            <a:avLst/>
          </a:prstGeom>
        </p:spPr>
      </p:pic>
      <p:pic>
        <p:nvPicPr>
          <p:cNvPr id="20" name="Image 19">
            <a:extLst>
              <a:ext uri="{FF2B5EF4-FFF2-40B4-BE49-F238E27FC236}">
                <a16:creationId xmlns:a16="http://schemas.microsoft.com/office/drawing/2014/main" id="{AE829E65-C094-417F-3674-A388FB2B4A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4013" y="3324515"/>
            <a:ext cx="370627" cy="356372"/>
          </a:xfrm>
          <a:prstGeom prst="rect">
            <a:avLst/>
          </a:prstGeom>
        </p:spPr>
      </p:pic>
      <p:pic>
        <p:nvPicPr>
          <p:cNvPr id="21" name="Image 20">
            <a:extLst>
              <a:ext uri="{FF2B5EF4-FFF2-40B4-BE49-F238E27FC236}">
                <a16:creationId xmlns:a16="http://schemas.microsoft.com/office/drawing/2014/main" id="{43E9CA17-C54C-4925-DE13-2118DA80BE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8720" y="2852734"/>
            <a:ext cx="370627" cy="356372"/>
          </a:xfrm>
          <a:prstGeom prst="rect">
            <a:avLst/>
          </a:prstGeom>
        </p:spPr>
      </p:pic>
      <p:pic>
        <p:nvPicPr>
          <p:cNvPr id="22" name="Image 21">
            <a:extLst>
              <a:ext uri="{FF2B5EF4-FFF2-40B4-BE49-F238E27FC236}">
                <a16:creationId xmlns:a16="http://schemas.microsoft.com/office/drawing/2014/main" id="{138BC620-C7EF-25A1-F29D-14824394A1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5282" y="2836858"/>
            <a:ext cx="370627" cy="356372"/>
          </a:xfrm>
          <a:prstGeom prst="rect">
            <a:avLst/>
          </a:prstGeom>
        </p:spPr>
      </p:pic>
      <p:pic>
        <p:nvPicPr>
          <p:cNvPr id="23" name="Image 22">
            <a:extLst>
              <a:ext uri="{FF2B5EF4-FFF2-40B4-BE49-F238E27FC236}">
                <a16:creationId xmlns:a16="http://schemas.microsoft.com/office/drawing/2014/main" id="{1629021E-0ED9-0566-C493-B6F71509F2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8561" y="3769980"/>
            <a:ext cx="370627" cy="356372"/>
          </a:xfrm>
          <a:prstGeom prst="rect">
            <a:avLst/>
          </a:prstGeom>
        </p:spPr>
      </p:pic>
      <p:pic>
        <p:nvPicPr>
          <p:cNvPr id="24" name="Image 23">
            <a:extLst>
              <a:ext uri="{FF2B5EF4-FFF2-40B4-BE49-F238E27FC236}">
                <a16:creationId xmlns:a16="http://schemas.microsoft.com/office/drawing/2014/main" id="{DD515013-F6F5-9D8D-0FB2-2CE39380AA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4193" y="3769980"/>
            <a:ext cx="370627" cy="356372"/>
          </a:xfrm>
          <a:prstGeom prst="rect">
            <a:avLst/>
          </a:prstGeom>
        </p:spPr>
      </p:pic>
      <p:pic>
        <p:nvPicPr>
          <p:cNvPr id="25" name="Image 24">
            <a:extLst>
              <a:ext uri="{FF2B5EF4-FFF2-40B4-BE49-F238E27FC236}">
                <a16:creationId xmlns:a16="http://schemas.microsoft.com/office/drawing/2014/main" id="{B3915F5B-8D61-085E-1B27-412B8D8308F7}"/>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90889" y="2312309"/>
            <a:ext cx="1858617" cy="1866970"/>
          </a:xfrm>
          <a:prstGeom prst="rect">
            <a:avLst/>
          </a:prstGeom>
        </p:spPr>
      </p:pic>
      <p:pic>
        <p:nvPicPr>
          <p:cNvPr id="26" name="Image 25">
            <a:extLst>
              <a:ext uri="{FF2B5EF4-FFF2-40B4-BE49-F238E27FC236}">
                <a16:creationId xmlns:a16="http://schemas.microsoft.com/office/drawing/2014/main" id="{4D9DEA60-E63E-1463-4091-1DC543CF04BC}"/>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23481" y="2850227"/>
            <a:ext cx="325805" cy="313274"/>
          </a:xfrm>
          <a:prstGeom prst="rect">
            <a:avLst/>
          </a:prstGeom>
        </p:spPr>
      </p:pic>
      <p:pic>
        <p:nvPicPr>
          <p:cNvPr id="27" name="Image 26">
            <a:extLst>
              <a:ext uri="{FF2B5EF4-FFF2-40B4-BE49-F238E27FC236}">
                <a16:creationId xmlns:a16="http://schemas.microsoft.com/office/drawing/2014/main" id="{CD55C067-F521-27FA-8B14-D55ED8226CF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85946" y="2862343"/>
            <a:ext cx="325805" cy="313274"/>
          </a:xfrm>
          <a:prstGeom prst="rect">
            <a:avLst/>
          </a:prstGeom>
        </p:spPr>
      </p:pic>
      <p:pic>
        <p:nvPicPr>
          <p:cNvPr id="28" name="Image 27">
            <a:extLst>
              <a:ext uri="{FF2B5EF4-FFF2-40B4-BE49-F238E27FC236}">
                <a16:creationId xmlns:a16="http://schemas.microsoft.com/office/drawing/2014/main" id="{32FB440E-0AF3-BDB2-F307-DFB38CF07D94}"/>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19146" y="3181143"/>
            <a:ext cx="325805" cy="313274"/>
          </a:xfrm>
          <a:prstGeom prst="rect">
            <a:avLst/>
          </a:prstGeom>
        </p:spPr>
      </p:pic>
      <p:pic>
        <p:nvPicPr>
          <p:cNvPr id="29" name="Image 28">
            <a:extLst>
              <a:ext uri="{FF2B5EF4-FFF2-40B4-BE49-F238E27FC236}">
                <a16:creationId xmlns:a16="http://schemas.microsoft.com/office/drawing/2014/main" id="{1A2FA3DA-6B61-B86D-8D05-BECCD16D3525}"/>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69487" y="3225395"/>
            <a:ext cx="325805" cy="313274"/>
          </a:xfrm>
          <a:prstGeom prst="rect">
            <a:avLst/>
          </a:prstGeom>
        </p:spPr>
      </p:pic>
      <p:pic>
        <p:nvPicPr>
          <p:cNvPr id="30" name="Image 29">
            <a:extLst>
              <a:ext uri="{FF2B5EF4-FFF2-40B4-BE49-F238E27FC236}">
                <a16:creationId xmlns:a16="http://schemas.microsoft.com/office/drawing/2014/main" id="{98E311E4-49EF-B955-2E48-62B1079B96C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923481" y="3583481"/>
            <a:ext cx="325805" cy="313274"/>
          </a:xfrm>
          <a:prstGeom prst="rect">
            <a:avLst/>
          </a:prstGeom>
        </p:spPr>
      </p:pic>
      <p:pic>
        <p:nvPicPr>
          <p:cNvPr id="31" name="Image 30">
            <a:extLst>
              <a:ext uri="{FF2B5EF4-FFF2-40B4-BE49-F238E27FC236}">
                <a16:creationId xmlns:a16="http://schemas.microsoft.com/office/drawing/2014/main" id="{0CA284F6-40AC-D76A-345B-EA222B4BBAB1}"/>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85946" y="3595597"/>
            <a:ext cx="325805" cy="313274"/>
          </a:xfrm>
          <a:prstGeom prst="rect">
            <a:avLst/>
          </a:prstGeom>
        </p:spPr>
      </p:pic>
    </p:spTree>
    <p:extLst>
      <p:ext uri="{BB962C8B-B14F-4D97-AF65-F5344CB8AC3E}">
        <p14:creationId xmlns:p14="http://schemas.microsoft.com/office/powerpoint/2010/main" val="761106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3539430"/>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soustrais 1 ou 2 à un nombre</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calculer rapidement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2" name="ZoneTexte 1">
            <a:extLst>
              <a:ext uri="{FF2B5EF4-FFF2-40B4-BE49-F238E27FC236}">
                <a16:creationId xmlns:a16="http://schemas.microsoft.com/office/drawing/2014/main" id="{D6131EA6-2345-2C57-C34C-306FE78F582A}"/>
              </a:ext>
            </a:extLst>
          </p:cNvPr>
          <p:cNvSpPr txBox="1"/>
          <p:nvPr/>
        </p:nvSpPr>
        <p:spPr>
          <a:xfrm>
            <a:off x="780837" y="396205"/>
            <a:ext cx="5086108" cy="2062103"/>
          </a:xfrm>
          <a:prstGeom prst="rect">
            <a:avLst/>
          </a:prstGeom>
          <a:noFill/>
        </p:spPr>
        <p:txBody>
          <a:bodyPr wrap="square" rtlCol="0">
            <a:spAutoFit/>
          </a:bodyPr>
          <a:lstStyle/>
          <a:p>
            <a:pPr algn="ctr"/>
            <a:r>
              <a:rPr lang="fr-FR" sz="3200" u="sng" dirty="0"/>
              <a:t>   </a:t>
            </a:r>
            <a:r>
              <a:rPr lang="fr-FR" sz="3200" dirty="0"/>
              <a:t>                  </a:t>
            </a:r>
            <a:r>
              <a:rPr lang="fr-FR" sz="3200" u="sng" dirty="0"/>
              <a:t>Rappel</a:t>
            </a:r>
          </a:p>
          <a:p>
            <a:endParaRPr lang="fr-FR" sz="3200" u="sng" dirty="0"/>
          </a:p>
          <a:p>
            <a:endParaRPr lang="fr-FR" sz="3200" dirty="0"/>
          </a:p>
          <a:p>
            <a:r>
              <a:rPr lang="fr-FR" sz="3200" dirty="0"/>
              <a:t>Donne un exemple</a:t>
            </a:r>
          </a:p>
        </p:txBody>
      </p:sp>
      <p:cxnSp>
        <p:nvCxnSpPr>
          <p:cNvPr id="3" name="Connecteur droit 2">
            <a:extLst>
              <a:ext uri="{FF2B5EF4-FFF2-40B4-BE49-F238E27FC236}">
                <a16:creationId xmlns:a16="http://schemas.microsoft.com/office/drawing/2014/main" id="{1861DEDB-D107-6D75-DFBD-984B141FFAB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11" name="Image 10">
            <a:extLst>
              <a:ext uri="{FF2B5EF4-FFF2-40B4-BE49-F238E27FC236}">
                <a16:creationId xmlns:a16="http://schemas.microsoft.com/office/drawing/2014/main" id="{DDC9C093-3FA3-0693-2A43-D07C83C56297}"/>
              </a:ext>
            </a:extLst>
          </p:cNvPr>
          <p:cNvPicPr>
            <a:picLocks noChangeAspect="1"/>
          </p:cNvPicPr>
          <p:nvPr/>
        </p:nvPicPr>
        <p:blipFill>
          <a:blip r:embed="rId3"/>
          <a:stretch>
            <a:fillRect/>
          </a:stretch>
        </p:blipFill>
        <p:spPr>
          <a:xfrm>
            <a:off x="6716147" y="1251932"/>
            <a:ext cx="4437113" cy="4861192"/>
          </a:xfrm>
          <a:prstGeom prst="rect">
            <a:avLst/>
          </a:prstGeom>
        </p:spPr>
      </p:pic>
      <p:pic>
        <p:nvPicPr>
          <p:cNvPr id="12" name="Picture 2" descr="fiche › Pride Mobility France">
            <a:extLst>
              <a:ext uri="{FF2B5EF4-FFF2-40B4-BE49-F238E27FC236}">
                <a16:creationId xmlns:a16="http://schemas.microsoft.com/office/drawing/2014/main" id="{986D1C7E-B3DF-7A1F-9774-74D4C375D7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0414" y="12085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a:extLst>
              <a:ext uri="{FF2B5EF4-FFF2-40B4-BE49-F238E27FC236}">
                <a16:creationId xmlns:a16="http://schemas.microsoft.com/office/drawing/2014/main" id="{ACF570CB-F023-63C8-F715-99EB099F552B}"/>
              </a:ext>
            </a:extLst>
          </p:cNvPr>
          <p:cNvPicPr>
            <a:picLocks noChangeAspect="1"/>
          </p:cNvPicPr>
          <p:nvPr/>
        </p:nvPicPr>
        <p:blipFill>
          <a:blip r:embed="rId5"/>
          <a:stretch>
            <a:fillRect/>
          </a:stretch>
        </p:blipFill>
        <p:spPr>
          <a:xfrm>
            <a:off x="1038740" y="75605"/>
            <a:ext cx="1144326" cy="1612183"/>
          </a:xfrm>
          <a:prstGeom prst="rect">
            <a:avLst/>
          </a:prstGeom>
        </p:spPr>
      </p:pic>
      <p:pic>
        <p:nvPicPr>
          <p:cNvPr id="17" name="Image 16">
            <a:extLst>
              <a:ext uri="{FF2B5EF4-FFF2-40B4-BE49-F238E27FC236}">
                <a16:creationId xmlns:a16="http://schemas.microsoft.com/office/drawing/2014/main" id="{0BD16EE7-129E-32A5-69C4-98B81A4DCEC3}"/>
              </a:ext>
            </a:extLst>
          </p:cNvPr>
          <p:cNvPicPr>
            <a:picLocks noChangeAspect="1"/>
          </p:cNvPicPr>
          <p:nvPr/>
        </p:nvPicPr>
        <p:blipFill>
          <a:blip r:embed="rId6"/>
          <a:stretch>
            <a:fillRect/>
          </a:stretch>
        </p:blipFill>
        <p:spPr>
          <a:xfrm>
            <a:off x="284665" y="2778908"/>
            <a:ext cx="5501262" cy="3032191"/>
          </a:xfrm>
          <a:prstGeom prst="rect">
            <a:avLst/>
          </a:prstGeom>
        </p:spPr>
      </p:pic>
      <p:pic>
        <p:nvPicPr>
          <p:cNvPr id="18" name="Image 17">
            <a:extLst>
              <a:ext uri="{FF2B5EF4-FFF2-40B4-BE49-F238E27FC236}">
                <a16:creationId xmlns:a16="http://schemas.microsoft.com/office/drawing/2014/main" id="{49FBDCAB-AAB8-99DA-65CB-6CC7D7006FFB}"/>
              </a:ext>
            </a:extLst>
          </p:cNvPr>
          <p:cNvPicPr>
            <a:picLocks noChangeAspect="1"/>
          </p:cNvPicPr>
          <p:nvPr/>
        </p:nvPicPr>
        <p:blipFill>
          <a:blip r:embed="rId7"/>
          <a:stretch>
            <a:fillRect/>
          </a:stretch>
        </p:blipFill>
        <p:spPr>
          <a:xfrm>
            <a:off x="2295328" y="288665"/>
            <a:ext cx="957596" cy="1174409"/>
          </a:xfrm>
          <a:prstGeom prst="rect">
            <a:avLst/>
          </a:prstGeom>
        </p:spPr>
      </p:pic>
    </p:spTree>
    <p:extLst>
      <p:ext uri="{BB962C8B-B14F-4D97-AF65-F5344CB8AC3E}">
        <p14:creationId xmlns:p14="http://schemas.microsoft.com/office/powerpoint/2010/main" val="29770170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15025</TotalTime>
  <Words>873</Words>
  <Application>Microsoft Office PowerPoint</Application>
  <PresentationFormat>Grand écran</PresentationFormat>
  <Paragraphs>130</Paragraphs>
  <Slides>27</Slides>
  <Notes>23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27</vt:i4>
      </vt:variant>
    </vt:vector>
  </HeadingPairs>
  <TitlesOfParts>
    <vt:vector size="35" baseType="lpstr">
      <vt:lpstr>Arabic Typesetting</vt:lpstr>
      <vt:lpstr>Arial</vt:lpstr>
      <vt:lpstr>BelleAllureCE</vt:lpstr>
      <vt:lpstr>Calibri</vt:lpstr>
      <vt:lpstr>Calibri Light</vt:lpstr>
      <vt:lpstr>KG Turning Tables</vt:lpstr>
      <vt:lpstr>Wingdings</vt:lpstr>
      <vt:lpstr>Thème Office</vt:lpstr>
      <vt:lpstr>PERIODE 2  séance 43</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338</cp:revision>
  <dcterms:created xsi:type="dcterms:W3CDTF">2018-07-28T07:30:27Z</dcterms:created>
  <dcterms:modified xsi:type="dcterms:W3CDTF">2025-10-28T16:37:26Z</dcterms:modified>
</cp:coreProperties>
</file>